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301" r:id="rId2"/>
    <p:sldId id="302" r:id="rId3"/>
    <p:sldId id="304" r:id="rId4"/>
    <p:sldId id="305" r:id="rId5"/>
    <p:sldId id="306" r:id="rId6"/>
    <p:sldId id="307" r:id="rId7"/>
    <p:sldId id="308" r:id="rId8"/>
    <p:sldId id="309" r:id="rId9"/>
    <p:sldId id="261" r:id="rId10"/>
    <p:sldId id="312" r:id="rId11"/>
    <p:sldId id="263" r:id="rId12"/>
    <p:sldId id="310" r:id="rId13"/>
    <p:sldId id="31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29" autoAdjust="0"/>
    <p:restoredTop sz="94434" autoAdjust="0"/>
  </p:normalViewPr>
  <p:slideViewPr>
    <p:cSldViewPr>
      <p:cViewPr varScale="1">
        <p:scale>
          <a:sx n="74" d="100"/>
          <a:sy n="74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CFFCE0-5EED-410E-A723-90E4C728F0AD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D05BE70-2F87-49D4-8BD8-6C91FA51554E}">
      <dgm:prSet phldrT="[Text]"/>
      <dgm:spPr/>
      <dgm:t>
        <a:bodyPr/>
        <a:lstStyle/>
        <a:p>
          <a:r>
            <a:rPr lang="ar-SA" dirty="0" smtClean="0"/>
            <a:t>معرفة </a:t>
          </a:r>
          <a:r>
            <a:rPr lang="en-US" dirty="0" smtClean="0"/>
            <a:t>Definite</a:t>
          </a:r>
          <a:endParaRPr lang="en-US" dirty="0"/>
        </a:p>
      </dgm:t>
    </dgm:pt>
    <dgm:pt modelId="{92989D7F-9DFF-41F5-8523-70B7820DB03E}" type="parTrans" cxnId="{DC52175E-5FF7-490F-A328-3E03FF230F50}">
      <dgm:prSet/>
      <dgm:spPr/>
      <dgm:t>
        <a:bodyPr/>
        <a:lstStyle/>
        <a:p>
          <a:endParaRPr lang="en-US"/>
        </a:p>
      </dgm:t>
    </dgm:pt>
    <dgm:pt modelId="{2AC22B0F-5173-4CC2-BAEE-E91B5F0D1E19}" type="sibTrans" cxnId="{DC52175E-5FF7-490F-A328-3E03FF230F50}">
      <dgm:prSet/>
      <dgm:spPr/>
      <dgm:t>
        <a:bodyPr/>
        <a:lstStyle/>
        <a:p>
          <a:endParaRPr lang="en-US"/>
        </a:p>
      </dgm:t>
    </dgm:pt>
    <dgm:pt modelId="{738AD942-DA18-445E-9807-6E98DA0FC7BB}">
      <dgm:prSet phldrT="[Text]"/>
      <dgm:spPr/>
      <dgm:t>
        <a:bodyPr/>
        <a:lstStyle/>
        <a:p>
          <a:r>
            <a:rPr lang="ar-SA" dirty="0" smtClean="0"/>
            <a:t>نكرة</a:t>
          </a:r>
          <a:r>
            <a:rPr lang="en-US" dirty="0" smtClean="0"/>
            <a:t> Indefinite</a:t>
          </a:r>
          <a:endParaRPr lang="en-US" dirty="0"/>
        </a:p>
      </dgm:t>
    </dgm:pt>
    <dgm:pt modelId="{F9AF8B80-EAFA-4CF0-92C0-31A72A72DB6A}" type="parTrans" cxnId="{2482D2E8-122C-42F9-A12F-AEE06C893C61}">
      <dgm:prSet/>
      <dgm:spPr/>
      <dgm:t>
        <a:bodyPr/>
        <a:lstStyle/>
        <a:p>
          <a:endParaRPr lang="en-US"/>
        </a:p>
      </dgm:t>
    </dgm:pt>
    <dgm:pt modelId="{98FF0D52-AFA3-4FDD-A6F9-F221157558AB}" type="sibTrans" cxnId="{2482D2E8-122C-42F9-A12F-AEE06C893C61}">
      <dgm:prSet/>
      <dgm:spPr/>
      <dgm:t>
        <a:bodyPr/>
        <a:lstStyle/>
        <a:p>
          <a:endParaRPr lang="en-US"/>
        </a:p>
      </dgm:t>
    </dgm:pt>
    <dgm:pt modelId="{E861DD0A-B146-4F76-8CFC-02D7DDCA889B}" type="pres">
      <dgm:prSet presAssocID="{F4CFFCE0-5EED-410E-A723-90E4C728F0A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2211FC-197F-48A4-9022-0D4E416979C3}" type="pres">
      <dgm:prSet presAssocID="{7D05BE70-2F87-49D4-8BD8-6C91FA51554E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903F8B-119C-4A1E-ABD0-5C6785F4D443}" type="pres">
      <dgm:prSet presAssocID="{738AD942-DA18-445E-9807-6E98DA0FC7BB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E01DDF-9DC6-45CF-A375-2728CD355D65}" type="presOf" srcId="{738AD942-DA18-445E-9807-6E98DA0FC7BB}" destId="{74903F8B-119C-4A1E-ABD0-5C6785F4D443}" srcOrd="0" destOrd="0" presId="urn:microsoft.com/office/officeart/2005/8/layout/arrow1"/>
    <dgm:cxn modelId="{DC52175E-5FF7-490F-A328-3E03FF230F50}" srcId="{F4CFFCE0-5EED-410E-A723-90E4C728F0AD}" destId="{7D05BE70-2F87-49D4-8BD8-6C91FA51554E}" srcOrd="0" destOrd="0" parTransId="{92989D7F-9DFF-41F5-8523-70B7820DB03E}" sibTransId="{2AC22B0F-5173-4CC2-BAEE-E91B5F0D1E19}"/>
    <dgm:cxn modelId="{2482D2E8-122C-42F9-A12F-AEE06C893C61}" srcId="{F4CFFCE0-5EED-410E-A723-90E4C728F0AD}" destId="{738AD942-DA18-445E-9807-6E98DA0FC7BB}" srcOrd="1" destOrd="0" parTransId="{F9AF8B80-EAFA-4CF0-92C0-31A72A72DB6A}" sibTransId="{98FF0D52-AFA3-4FDD-A6F9-F221157558AB}"/>
    <dgm:cxn modelId="{239E4802-B3FB-4302-9C5D-BE2E52376345}" type="presOf" srcId="{F4CFFCE0-5EED-410E-A723-90E4C728F0AD}" destId="{E861DD0A-B146-4F76-8CFC-02D7DDCA889B}" srcOrd="0" destOrd="0" presId="urn:microsoft.com/office/officeart/2005/8/layout/arrow1"/>
    <dgm:cxn modelId="{613F7B5F-655C-41B3-A282-FF2DCD1C8CB7}" type="presOf" srcId="{7D05BE70-2F87-49D4-8BD8-6C91FA51554E}" destId="{672211FC-197F-48A4-9022-0D4E416979C3}" srcOrd="0" destOrd="0" presId="urn:microsoft.com/office/officeart/2005/8/layout/arrow1"/>
    <dgm:cxn modelId="{F491C560-84BE-4602-9249-A5ECF49A8270}" type="presParOf" srcId="{E861DD0A-B146-4F76-8CFC-02D7DDCA889B}" destId="{672211FC-197F-48A4-9022-0D4E416979C3}" srcOrd="0" destOrd="0" presId="urn:microsoft.com/office/officeart/2005/8/layout/arrow1"/>
    <dgm:cxn modelId="{D8BAF748-135B-418D-A74D-B4BA6BAA5B5E}" type="presParOf" srcId="{E861DD0A-B146-4F76-8CFC-02D7DDCA889B}" destId="{74903F8B-119C-4A1E-ABD0-5C6785F4D443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221D85-6BCA-4AD6-B7FB-8CF4889F4EA2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856584-F4B5-4468-8C4A-5D98849A4C39}">
      <dgm:prSet phldrT="[Text]" custT="1"/>
      <dgm:spPr>
        <a:solidFill>
          <a:schemeClr val="tx2">
            <a:alpha val="90000"/>
          </a:schemeClr>
        </a:solidFill>
      </dgm:spPr>
      <dgm:t>
        <a:bodyPr/>
        <a:lstStyle/>
        <a:p>
          <a:r>
            <a:rPr lang="ar-SA" sz="3000" dirty="0" smtClean="0"/>
            <a:t>اسم علم</a:t>
          </a:r>
          <a:endParaRPr lang="en-US" sz="3000" dirty="0"/>
        </a:p>
      </dgm:t>
    </dgm:pt>
    <dgm:pt modelId="{6DB0B1E9-2E5A-4673-A601-0620C1F4DF72}" type="parTrans" cxnId="{EA480990-E9CF-4CEE-9012-EB2670D63BE6}">
      <dgm:prSet/>
      <dgm:spPr/>
      <dgm:t>
        <a:bodyPr/>
        <a:lstStyle/>
        <a:p>
          <a:endParaRPr lang="en-US"/>
        </a:p>
      </dgm:t>
    </dgm:pt>
    <dgm:pt modelId="{9C4E2535-928D-4DB7-83AE-B376111FCC3D}" type="sibTrans" cxnId="{EA480990-E9CF-4CEE-9012-EB2670D63BE6}">
      <dgm:prSet/>
      <dgm:spPr/>
      <dgm:t>
        <a:bodyPr/>
        <a:lstStyle/>
        <a:p>
          <a:endParaRPr lang="en-US"/>
        </a:p>
      </dgm:t>
    </dgm:pt>
    <dgm:pt modelId="{D1FFC9AE-1D80-4A44-A899-5C7D8F972609}">
      <dgm:prSet phldrT="[Text]" custT="1"/>
      <dgm:spPr/>
      <dgm:t>
        <a:bodyPr/>
        <a:lstStyle/>
        <a:p>
          <a:r>
            <a:rPr lang="ar-SA" sz="3000" dirty="0" smtClean="0"/>
            <a:t>المعرف بالام</a:t>
          </a:r>
          <a:endParaRPr lang="en-US" sz="3000" dirty="0"/>
        </a:p>
      </dgm:t>
    </dgm:pt>
    <dgm:pt modelId="{7204CBD5-43F6-4BA4-A0C7-CE76D357B060}" type="parTrans" cxnId="{B0429C93-F035-4B6C-A9A8-FD1BEFED1AD0}">
      <dgm:prSet/>
      <dgm:spPr/>
      <dgm:t>
        <a:bodyPr/>
        <a:lstStyle/>
        <a:p>
          <a:endParaRPr lang="en-US"/>
        </a:p>
      </dgm:t>
    </dgm:pt>
    <dgm:pt modelId="{B3C9B57C-D765-4D3A-A53F-4735989D14BD}" type="sibTrans" cxnId="{B0429C93-F035-4B6C-A9A8-FD1BEFED1AD0}">
      <dgm:prSet/>
      <dgm:spPr/>
      <dgm:t>
        <a:bodyPr/>
        <a:lstStyle/>
        <a:p>
          <a:endParaRPr lang="en-US"/>
        </a:p>
      </dgm:t>
    </dgm:pt>
    <dgm:pt modelId="{859851DE-16E9-4928-BDF0-664F30F57C3F}">
      <dgm:prSet phldrT="[Text]" custT="1"/>
      <dgm:spPr/>
      <dgm:t>
        <a:bodyPr/>
        <a:lstStyle/>
        <a:p>
          <a:r>
            <a:rPr lang="ar-SA" sz="3000" dirty="0" smtClean="0"/>
            <a:t>المنادي</a:t>
          </a:r>
          <a:endParaRPr lang="en-US" sz="3000" dirty="0"/>
        </a:p>
      </dgm:t>
    </dgm:pt>
    <dgm:pt modelId="{CC5E9DE8-4FFB-4032-B23B-80B624A5A55F}" type="parTrans" cxnId="{4C644925-F094-4EF4-9325-45F3C897E80C}">
      <dgm:prSet/>
      <dgm:spPr/>
      <dgm:t>
        <a:bodyPr/>
        <a:lstStyle/>
        <a:p>
          <a:endParaRPr lang="en-US"/>
        </a:p>
      </dgm:t>
    </dgm:pt>
    <dgm:pt modelId="{532E5817-E8ED-4918-AB6D-D46DECCA32EB}" type="sibTrans" cxnId="{4C644925-F094-4EF4-9325-45F3C897E80C}">
      <dgm:prSet/>
      <dgm:spPr/>
      <dgm:t>
        <a:bodyPr/>
        <a:lstStyle/>
        <a:p>
          <a:endParaRPr lang="en-US"/>
        </a:p>
      </dgm:t>
    </dgm:pt>
    <dgm:pt modelId="{FBCD07F6-76E5-461E-8DE7-91A0B8102DB6}">
      <dgm:prSet phldrT="[Text]" custT="1"/>
      <dgm:spPr>
        <a:solidFill>
          <a:schemeClr val="tx2">
            <a:alpha val="90000"/>
          </a:schemeClr>
        </a:solidFill>
      </dgm:spPr>
      <dgm:t>
        <a:bodyPr/>
        <a:lstStyle/>
        <a:p>
          <a:r>
            <a:rPr lang="ar-SA" sz="3000" dirty="0" smtClean="0"/>
            <a:t>اسم الضمير</a:t>
          </a:r>
          <a:endParaRPr lang="en-US" sz="3000" dirty="0"/>
        </a:p>
      </dgm:t>
    </dgm:pt>
    <dgm:pt modelId="{575A478E-ABCB-4149-AC75-6628F797F1CD}" type="parTrans" cxnId="{1C5C832A-2875-40CA-A436-221BDEECE93E}">
      <dgm:prSet/>
      <dgm:spPr/>
      <dgm:t>
        <a:bodyPr/>
        <a:lstStyle/>
        <a:p>
          <a:endParaRPr lang="en-US"/>
        </a:p>
      </dgm:t>
    </dgm:pt>
    <dgm:pt modelId="{7CE4B298-C989-4EAD-896D-92C8191FE9B2}" type="sibTrans" cxnId="{1C5C832A-2875-40CA-A436-221BDEECE93E}">
      <dgm:prSet/>
      <dgm:spPr/>
      <dgm:t>
        <a:bodyPr/>
        <a:lstStyle/>
        <a:p>
          <a:endParaRPr lang="en-US"/>
        </a:p>
      </dgm:t>
    </dgm:pt>
    <dgm:pt modelId="{DEBC90DD-A885-42C0-8EF2-284348488693}">
      <dgm:prSet phldrT="[Text]" custT="1"/>
      <dgm:spPr/>
      <dgm:t>
        <a:bodyPr/>
        <a:lstStyle/>
        <a:p>
          <a:r>
            <a:rPr lang="ar-SA" sz="3000" dirty="0" smtClean="0"/>
            <a:t>المضاف الي معرفة</a:t>
          </a:r>
          <a:endParaRPr lang="en-US" sz="3000" dirty="0"/>
        </a:p>
      </dgm:t>
    </dgm:pt>
    <dgm:pt modelId="{94AA3A22-BCA6-4A36-9286-0F626A4DCDF0}" type="parTrans" cxnId="{13EC245D-05D8-49DA-B26D-95A2075A2929}">
      <dgm:prSet/>
      <dgm:spPr/>
      <dgm:t>
        <a:bodyPr/>
        <a:lstStyle/>
        <a:p>
          <a:endParaRPr lang="en-US"/>
        </a:p>
      </dgm:t>
    </dgm:pt>
    <dgm:pt modelId="{E240E872-8B13-4E74-A7D9-A01D246BE8B0}" type="sibTrans" cxnId="{13EC245D-05D8-49DA-B26D-95A2075A2929}">
      <dgm:prSet/>
      <dgm:spPr/>
      <dgm:t>
        <a:bodyPr/>
        <a:lstStyle/>
        <a:p>
          <a:endParaRPr lang="en-US"/>
        </a:p>
      </dgm:t>
    </dgm:pt>
    <dgm:pt modelId="{F9919E38-1E9D-408D-851F-5DCE305D2ABF}">
      <dgm:prSet phldrT="[Text]" custT="1"/>
      <dgm:spPr/>
      <dgm:t>
        <a:bodyPr/>
        <a:lstStyle/>
        <a:p>
          <a:r>
            <a:rPr lang="ar-SA" sz="3000" dirty="0" smtClean="0"/>
            <a:t>الاسم الموصول</a:t>
          </a:r>
          <a:endParaRPr lang="en-US" sz="3000" dirty="0"/>
        </a:p>
      </dgm:t>
    </dgm:pt>
    <dgm:pt modelId="{AE818041-D5D8-477B-9603-A08C3A679FFA}" type="parTrans" cxnId="{19E4205E-44CD-44FE-A870-02758E37C7E2}">
      <dgm:prSet/>
      <dgm:spPr/>
      <dgm:t>
        <a:bodyPr/>
        <a:lstStyle/>
        <a:p>
          <a:endParaRPr lang="en-US"/>
        </a:p>
      </dgm:t>
    </dgm:pt>
    <dgm:pt modelId="{2B0B8F64-1CA5-445F-AE95-C014F3BB2AF2}" type="sibTrans" cxnId="{19E4205E-44CD-44FE-A870-02758E37C7E2}">
      <dgm:prSet/>
      <dgm:spPr/>
      <dgm:t>
        <a:bodyPr/>
        <a:lstStyle/>
        <a:p>
          <a:endParaRPr lang="en-US"/>
        </a:p>
      </dgm:t>
    </dgm:pt>
    <dgm:pt modelId="{F6B5EF11-75FD-4C21-8514-E227C0B8A9F8}">
      <dgm:prSet phldrT="[Text]" custT="1"/>
      <dgm:spPr>
        <a:solidFill>
          <a:schemeClr val="tx2"/>
        </a:solidFill>
      </dgm:spPr>
      <dgm:t>
        <a:bodyPr/>
        <a:lstStyle/>
        <a:p>
          <a:r>
            <a:rPr lang="ar-SA" sz="3000" dirty="0" smtClean="0">
              <a:solidFill>
                <a:schemeClr val="bg1"/>
              </a:solidFill>
            </a:rPr>
            <a:t>اسم الاشارة</a:t>
          </a:r>
          <a:endParaRPr lang="en-US" sz="3000" dirty="0">
            <a:solidFill>
              <a:schemeClr val="bg1"/>
            </a:solidFill>
          </a:endParaRPr>
        </a:p>
      </dgm:t>
    </dgm:pt>
    <dgm:pt modelId="{A37FE57A-F460-46ED-8551-3EC351C456B3}" type="parTrans" cxnId="{84D1F276-1D42-4C80-966F-837C7B8D7CE4}">
      <dgm:prSet/>
      <dgm:spPr/>
      <dgm:t>
        <a:bodyPr/>
        <a:lstStyle/>
        <a:p>
          <a:endParaRPr lang="en-US"/>
        </a:p>
      </dgm:t>
    </dgm:pt>
    <dgm:pt modelId="{62140548-314C-4940-8F70-030DADC136C7}" type="sibTrans" cxnId="{84D1F276-1D42-4C80-966F-837C7B8D7CE4}">
      <dgm:prSet/>
      <dgm:spPr/>
      <dgm:t>
        <a:bodyPr/>
        <a:lstStyle/>
        <a:p>
          <a:endParaRPr lang="en-US"/>
        </a:p>
      </dgm:t>
    </dgm:pt>
    <dgm:pt modelId="{ABC9608F-4A1B-447A-BE66-1874646B1ACE}" type="pres">
      <dgm:prSet presAssocID="{16221D85-6BCA-4AD6-B7FB-8CF4889F4EA2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C5B278-6E26-47FA-8F82-F4E744A18C18}" type="pres">
      <dgm:prSet presAssocID="{16221D85-6BCA-4AD6-B7FB-8CF4889F4EA2}" presName="dummyMaxCanvas" presStyleCnt="0"/>
      <dgm:spPr/>
    </dgm:pt>
    <dgm:pt modelId="{51ABA84C-E138-4D19-97D5-A54D8C2E4493}" type="pres">
      <dgm:prSet presAssocID="{16221D85-6BCA-4AD6-B7FB-8CF4889F4EA2}" presName="parentComposite" presStyleCnt="0"/>
      <dgm:spPr/>
    </dgm:pt>
    <dgm:pt modelId="{85EE2679-BF04-434C-A8CE-28C445A6A813}" type="pres">
      <dgm:prSet presAssocID="{16221D85-6BCA-4AD6-B7FB-8CF4889F4EA2}" presName="parent1" presStyleLbl="alignAccFollowNode1" presStyleIdx="0" presStyleCnt="4" custLinFactNeighborX="-80910" custLinFactNeighborY="94595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1859393A-76C6-456B-83C1-EA0B64693C52}" type="pres">
      <dgm:prSet presAssocID="{16221D85-6BCA-4AD6-B7FB-8CF4889F4EA2}" presName="parent2" presStyleLbl="alignAccFollowNode1" presStyleIdx="1" presStyleCnt="4" custScaleX="167329" custLinFactNeighborX="-81708" custLinFactNeighborY="94595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D7438BBA-E381-4DA2-8449-0A31D59A89F7}" type="pres">
      <dgm:prSet presAssocID="{16221D85-6BCA-4AD6-B7FB-8CF4889F4EA2}" presName="childrenComposite" presStyleCnt="0"/>
      <dgm:spPr/>
    </dgm:pt>
    <dgm:pt modelId="{73A2C19D-A80A-42EA-B9BB-AB7A857FFFF3}" type="pres">
      <dgm:prSet presAssocID="{16221D85-6BCA-4AD6-B7FB-8CF4889F4EA2}" presName="dummyMaxCanvas_ChildArea" presStyleCnt="0"/>
      <dgm:spPr/>
    </dgm:pt>
    <dgm:pt modelId="{3839B620-F11D-4102-A804-71BBD3E59E49}" type="pres">
      <dgm:prSet presAssocID="{16221D85-6BCA-4AD6-B7FB-8CF4889F4EA2}" presName="fulcrum" presStyleLbl="alignAccFollowNode1" presStyleIdx="2" presStyleCnt="4" custFlipVert="0" custFlipHor="0" custScaleX="13899" custScaleY="10053" custLinFactX="-200000" custLinFactY="-200000" custLinFactNeighborX="-209658" custLinFactNeighborY="-273406"/>
      <dgm:spPr>
        <a:solidFill>
          <a:schemeClr val="tx2">
            <a:alpha val="90000"/>
          </a:schemeClr>
        </a:solidFill>
        <a:ln>
          <a:solidFill>
            <a:schemeClr val="tx2">
              <a:alpha val="90000"/>
            </a:schemeClr>
          </a:solidFill>
        </a:ln>
      </dgm:spPr>
    </dgm:pt>
    <dgm:pt modelId="{B18A4124-1739-45D3-A76F-16E2B9A3F53B}" type="pres">
      <dgm:prSet presAssocID="{16221D85-6BCA-4AD6-B7FB-8CF4889F4EA2}" presName="balance_23" presStyleLbl="alignAccFollowNode1" presStyleIdx="3" presStyleCnt="4" custAng="5640000" custFlipVert="1" custFlipHor="0" custScaleX="1939" custScaleY="8695" custLinFactY="-200000" custLinFactNeighborX="-27091" custLinFactNeighborY="-251287">
        <dgm:presLayoutVars>
          <dgm:bulletEnabled val="1"/>
        </dgm:presLayoutVars>
      </dgm:prSet>
      <dgm:spPr>
        <a:solidFill>
          <a:schemeClr val="tx2">
            <a:alpha val="90000"/>
          </a:schemeClr>
        </a:solidFill>
        <a:ln>
          <a:solidFill>
            <a:schemeClr val="tx2">
              <a:alpha val="90000"/>
            </a:schemeClr>
          </a:solidFill>
        </a:ln>
      </dgm:spPr>
    </dgm:pt>
    <dgm:pt modelId="{16CCC5B6-7AFD-475A-BDEB-398109A0CCDD}" type="pres">
      <dgm:prSet presAssocID="{16221D85-6BCA-4AD6-B7FB-8CF4889F4EA2}" presName="right_23_1" presStyleLbl="node1" presStyleIdx="0" presStyleCnt="5" custAng="21360000" custScaleX="218323" custLinFactNeighborX="37142" custLinFactNeighborY="423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1DB127-ACFA-41DB-AAFA-DCF8E8FD7EB9}" type="pres">
      <dgm:prSet presAssocID="{16221D85-6BCA-4AD6-B7FB-8CF4889F4EA2}" presName="right_23_2" presStyleLbl="node1" presStyleIdx="1" presStyleCnt="5" custAng="21360000" custScaleX="197803" custLinFactX="-70055" custLinFactNeighborX="-100000" custLinFactNeighborY="-33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556AE3-F5C6-41DF-AF3F-C55766B8231F}" type="pres">
      <dgm:prSet presAssocID="{16221D85-6BCA-4AD6-B7FB-8CF4889F4EA2}" presName="right_23_3" presStyleLbl="node1" presStyleIdx="2" presStyleCnt="5" custAng="21360000" custScaleX="137862" custScaleY="101921" custLinFactNeighborX="66750" custLinFactNeighborY="-297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1AE965-F1EB-4047-90B4-474FE1A4A6F2}" type="pres">
      <dgm:prSet presAssocID="{16221D85-6BCA-4AD6-B7FB-8CF4889F4EA2}" presName="left_23_1" presStyleLbl="node1" presStyleIdx="3" presStyleCnt="5" custAng="21360000" custScaleX="196292" custLinFactNeighborX="-49052" custLinFactNeighborY="500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0E6C50-0B78-410C-8AA5-E33CA20DD660}" type="pres">
      <dgm:prSet presAssocID="{16221D85-6BCA-4AD6-B7FB-8CF4889F4EA2}" presName="left_23_2" presStyleLbl="node1" presStyleIdx="4" presStyleCnt="5" custAng="21360000" custLinFactX="60066" custLinFactNeighborX="100000" custLinFactNeighborY="153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480990-E9CF-4CEE-9012-EB2670D63BE6}" srcId="{16221D85-6BCA-4AD6-B7FB-8CF4889F4EA2}" destId="{B3856584-F4B5-4468-8C4A-5D98849A4C39}" srcOrd="0" destOrd="0" parTransId="{6DB0B1E9-2E5A-4673-A601-0620C1F4DF72}" sibTransId="{9C4E2535-928D-4DB7-83AE-B376111FCC3D}"/>
    <dgm:cxn modelId="{1C5C832A-2875-40CA-A436-221BDEECE93E}" srcId="{16221D85-6BCA-4AD6-B7FB-8CF4889F4EA2}" destId="{FBCD07F6-76E5-461E-8DE7-91A0B8102DB6}" srcOrd="1" destOrd="0" parTransId="{575A478E-ABCB-4149-AC75-6628F797F1CD}" sibTransId="{7CE4B298-C989-4EAD-896D-92C8191FE9B2}"/>
    <dgm:cxn modelId="{19E4205E-44CD-44FE-A870-02758E37C7E2}" srcId="{FBCD07F6-76E5-461E-8DE7-91A0B8102DB6}" destId="{F9919E38-1E9D-408D-851F-5DCE305D2ABF}" srcOrd="1" destOrd="0" parTransId="{AE818041-D5D8-477B-9603-A08C3A679FFA}" sibTransId="{2B0B8F64-1CA5-445F-AE95-C014F3BB2AF2}"/>
    <dgm:cxn modelId="{84D1F276-1D42-4C80-966F-837C7B8D7CE4}" srcId="{FBCD07F6-76E5-461E-8DE7-91A0B8102DB6}" destId="{F6B5EF11-75FD-4C21-8514-E227C0B8A9F8}" srcOrd="2" destOrd="0" parTransId="{A37FE57A-F460-46ED-8551-3EC351C456B3}" sibTransId="{62140548-314C-4940-8F70-030DADC136C7}"/>
    <dgm:cxn modelId="{C8279F11-274B-47E5-A218-8730923F6E81}" type="presOf" srcId="{D1FFC9AE-1D80-4A44-A899-5C7D8F972609}" destId="{441AE965-F1EB-4047-90B4-474FE1A4A6F2}" srcOrd="0" destOrd="0" presId="urn:microsoft.com/office/officeart/2005/8/layout/balance1"/>
    <dgm:cxn modelId="{DCCE1765-7B3E-408C-BAFD-4A158E6AF879}" type="presOf" srcId="{F9919E38-1E9D-408D-851F-5DCE305D2ABF}" destId="{971DB127-ACFA-41DB-AAFA-DCF8E8FD7EB9}" srcOrd="0" destOrd="0" presId="urn:microsoft.com/office/officeart/2005/8/layout/balance1"/>
    <dgm:cxn modelId="{20877031-031B-4758-A156-5BFF6BECEAEA}" type="presOf" srcId="{B3856584-F4B5-4468-8C4A-5D98849A4C39}" destId="{85EE2679-BF04-434C-A8CE-28C445A6A813}" srcOrd="0" destOrd="0" presId="urn:microsoft.com/office/officeart/2005/8/layout/balance1"/>
    <dgm:cxn modelId="{B0429C93-F035-4B6C-A9A8-FD1BEFED1AD0}" srcId="{B3856584-F4B5-4468-8C4A-5D98849A4C39}" destId="{D1FFC9AE-1D80-4A44-A899-5C7D8F972609}" srcOrd="0" destOrd="0" parTransId="{7204CBD5-43F6-4BA4-A0C7-CE76D357B060}" sibTransId="{B3C9B57C-D765-4D3A-A53F-4735989D14BD}"/>
    <dgm:cxn modelId="{7B280223-1C29-4D41-AFA2-0C2F00790386}" type="presOf" srcId="{F6B5EF11-75FD-4C21-8514-E227C0B8A9F8}" destId="{D9556AE3-F5C6-41DF-AF3F-C55766B8231F}" srcOrd="0" destOrd="0" presId="urn:microsoft.com/office/officeart/2005/8/layout/balance1"/>
    <dgm:cxn modelId="{4C644925-F094-4EF4-9325-45F3C897E80C}" srcId="{B3856584-F4B5-4468-8C4A-5D98849A4C39}" destId="{859851DE-16E9-4928-BDF0-664F30F57C3F}" srcOrd="1" destOrd="0" parTransId="{CC5E9DE8-4FFB-4032-B23B-80B624A5A55F}" sibTransId="{532E5817-E8ED-4918-AB6D-D46DECCA32EB}"/>
    <dgm:cxn modelId="{E6FED2F2-4707-4F46-9421-BE8D53210357}" type="presOf" srcId="{16221D85-6BCA-4AD6-B7FB-8CF4889F4EA2}" destId="{ABC9608F-4A1B-447A-BE66-1874646B1ACE}" srcOrd="0" destOrd="0" presId="urn:microsoft.com/office/officeart/2005/8/layout/balance1"/>
    <dgm:cxn modelId="{ACC011F6-46AC-4106-BF64-64F7480F8153}" type="presOf" srcId="{DEBC90DD-A885-42C0-8EF2-284348488693}" destId="{16CCC5B6-7AFD-475A-BDEB-398109A0CCDD}" srcOrd="0" destOrd="0" presId="urn:microsoft.com/office/officeart/2005/8/layout/balance1"/>
    <dgm:cxn modelId="{2FAC3B0E-900F-47CD-B5AF-AD975C3E7024}" type="presOf" srcId="{859851DE-16E9-4928-BDF0-664F30F57C3F}" destId="{330E6C50-0B78-410C-8AA5-E33CA20DD660}" srcOrd="0" destOrd="0" presId="urn:microsoft.com/office/officeart/2005/8/layout/balance1"/>
    <dgm:cxn modelId="{13EC245D-05D8-49DA-B26D-95A2075A2929}" srcId="{FBCD07F6-76E5-461E-8DE7-91A0B8102DB6}" destId="{DEBC90DD-A885-42C0-8EF2-284348488693}" srcOrd="0" destOrd="0" parTransId="{94AA3A22-BCA6-4A36-9286-0F626A4DCDF0}" sibTransId="{E240E872-8B13-4E74-A7D9-A01D246BE8B0}"/>
    <dgm:cxn modelId="{D8D56D92-1BB1-4AC2-87DC-4FE8FB17D1FC}" type="presOf" srcId="{FBCD07F6-76E5-461E-8DE7-91A0B8102DB6}" destId="{1859393A-76C6-456B-83C1-EA0B64693C52}" srcOrd="0" destOrd="0" presId="urn:microsoft.com/office/officeart/2005/8/layout/balance1"/>
    <dgm:cxn modelId="{5E1C649A-9DE2-4CD1-942F-5CF3F2971BC9}" type="presParOf" srcId="{ABC9608F-4A1B-447A-BE66-1874646B1ACE}" destId="{5DC5B278-6E26-47FA-8F82-F4E744A18C18}" srcOrd="0" destOrd="0" presId="urn:microsoft.com/office/officeart/2005/8/layout/balance1"/>
    <dgm:cxn modelId="{AA393B34-7575-4C30-BFAA-549304B05144}" type="presParOf" srcId="{ABC9608F-4A1B-447A-BE66-1874646B1ACE}" destId="{51ABA84C-E138-4D19-97D5-A54D8C2E4493}" srcOrd="1" destOrd="0" presId="urn:microsoft.com/office/officeart/2005/8/layout/balance1"/>
    <dgm:cxn modelId="{ED9B2293-4800-4492-8B72-7542A8E29A28}" type="presParOf" srcId="{51ABA84C-E138-4D19-97D5-A54D8C2E4493}" destId="{85EE2679-BF04-434C-A8CE-28C445A6A813}" srcOrd="0" destOrd="0" presId="urn:microsoft.com/office/officeart/2005/8/layout/balance1"/>
    <dgm:cxn modelId="{F7EDE88F-E1B2-4170-8F82-0D5779D1575C}" type="presParOf" srcId="{51ABA84C-E138-4D19-97D5-A54D8C2E4493}" destId="{1859393A-76C6-456B-83C1-EA0B64693C52}" srcOrd="1" destOrd="0" presId="urn:microsoft.com/office/officeart/2005/8/layout/balance1"/>
    <dgm:cxn modelId="{50C8FD18-9D9D-4F95-839D-CE0FEA23F9F8}" type="presParOf" srcId="{ABC9608F-4A1B-447A-BE66-1874646B1ACE}" destId="{D7438BBA-E381-4DA2-8449-0A31D59A89F7}" srcOrd="2" destOrd="0" presId="urn:microsoft.com/office/officeart/2005/8/layout/balance1"/>
    <dgm:cxn modelId="{0CE3D9E4-F923-4326-81E0-6CA8874A9A70}" type="presParOf" srcId="{D7438BBA-E381-4DA2-8449-0A31D59A89F7}" destId="{73A2C19D-A80A-42EA-B9BB-AB7A857FFFF3}" srcOrd="0" destOrd="0" presId="urn:microsoft.com/office/officeart/2005/8/layout/balance1"/>
    <dgm:cxn modelId="{6E6D589E-752F-4445-91D1-F1D9B1C1A3BC}" type="presParOf" srcId="{D7438BBA-E381-4DA2-8449-0A31D59A89F7}" destId="{3839B620-F11D-4102-A804-71BBD3E59E49}" srcOrd="1" destOrd="0" presId="urn:microsoft.com/office/officeart/2005/8/layout/balance1"/>
    <dgm:cxn modelId="{A28F37C0-CD7B-48E1-9305-4AFEB92E63CB}" type="presParOf" srcId="{D7438BBA-E381-4DA2-8449-0A31D59A89F7}" destId="{B18A4124-1739-45D3-A76F-16E2B9A3F53B}" srcOrd="2" destOrd="0" presId="urn:microsoft.com/office/officeart/2005/8/layout/balance1"/>
    <dgm:cxn modelId="{DCED0C54-AC67-4AD6-AC7D-4F92B8F8B1D6}" type="presParOf" srcId="{D7438BBA-E381-4DA2-8449-0A31D59A89F7}" destId="{16CCC5B6-7AFD-475A-BDEB-398109A0CCDD}" srcOrd="3" destOrd="0" presId="urn:microsoft.com/office/officeart/2005/8/layout/balance1"/>
    <dgm:cxn modelId="{59EEAC41-9DE3-4910-AC24-B65E3E136A37}" type="presParOf" srcId="{D7438BBA-E381-4DA2-8449-0A31D59A89F7}" destId="{971DB127-ACFA-41DB-AAFA-DCF8E8FD7EB9}" srcOrd="4" destOrd="0" presId="urn:microsoft.com/office/officeart/2005/8/layout/balance1"/>
    <dgm:cxn modelId="{A0D58685-278E-4240-8F56-57545A30E100}" type="presParOf" srcId="{D7438BBA-E381-4DA2-8449-0A31D59A89F7}" destId="{D9556AE3-F5C6-41DF-AF3F-C55766B8231F}" srcOrd="5" destOrd="0" presId="urn:microsoft.com/office/officeart/2005/8/layout/balance1"/>
    <dgm:cxn modelId="{F09482C1-D06B-473C-9A2E-2BD1423A185E}" type="presParOf" srcId="{D7438BBA-E381-4DA2-8449-0A31D59A89F7}" destId="{441AE965-F1EB-4047-90B4-474FE1A4A6F2}" srcOrd="6" destOrd="0" presId="urn:microsoft.com/office/officeart/2005/8/layout/balance1"/>
    <dgm:cxn modelId="{B5E9B60C-475F-43DD-B444-F21191299F3E}" type="presParOf" srcId="{D7438BBA-E381-4DA2-8449-0A31D59A89F7}" destId="{330E6C50-0B78-410C-8AA5-E33CA20DD660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874837-EF7F-46CA-B868-28456029E39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9D8832-9345-4B2A-8F09-9FC89344776C}">
      <dgm:prSet phldrT="[Text]"/>
      <dgm:spPr/>
      <dgm:t>
        <a:bodyPr/>
        <a:lstStyle/>
        <a:p>
          <a:r>
            <a:rPr lang="ar-SA" dirty="0" smtClean="0"/>
            <a:t>من</a:t>
          </a:r>
          <a:r>
            <a:rPr lang="en-US" dirty="0" smtClean="0"/>
            <a:t> From</a:t>
          </a:r>
          <a:endParaRPr lang="en-US" dirty="0"/>
        </a:p>
      </dgm:t>
    </dgm:pt>
    <dgm:pt modelId="{EBA2D465-B3E2-410F-867C-CD6EEDFDE52B}" type="parTrans" cxnId="{4829EEBA-A854-48BC-B5A0-7242FC5DA7F6}">
      <dgm:prSet/>
      <dgm:spPr/>
      <dgm:t>
        <a:bodyPr/>
        <a:lstStyle/>
        <a:p>
          <a:endParaRPr lang="en-US"/>
        </a:p>
      </dgm:t>
    </dgm:pt>
    <dgm:pt modelId="{8AAB67F4-F05B-47C5-BC78-3CB662A8FF51}" type="sibTrans" cxnId="{4829EEBA-A854-48BC-B5A0-7242FC5DA7F6}">
      <dgm:prSet/>
      <dgm:spPr/>
      <dgm:t>
        <a:bodyPr/>
        <a:lstStyle/>
        <a:p>
          <a:endParaRPr lang="en-US"/>
        </a:p>
      </dgm:t>
    </dgm:pt>
    <dgm:pt modelId="{DD466530-0799-4FF7-9CF9-F4973B584278}">
      <dgm:prSet phldrT="[Text]"/>
      <dgm:spPr/>
      <dgm:t>
        <a:bodyPr/>
        <a:lstStyle/>
        <a:p>
          <a:r>
            <a:rPr lang="ar-SA" dirty="0" smtClean="0"/>
            <a:t>الي </a:t>
          </a:r>
          <a:r>
            <a:rPr lang="en-US" dirty="0" smtClean="0"/>
            <a:t> To</a:t>
          </a:r>
          <a:endParaRPr lang="en-US" dirty="0"/>
        </a:p>
      </dgm:t>
    </dgm:pt>
    <dgm:pt modelId="{18561690-DB62-4EE3-812D-1FB1E232A81E}" type="parTrans" cxnId="{32B23B30-3105-4A0B-A14D-17C9841F029D}">
      <dgm:prSet/>
      <dgm:spPr/>
      <dgm:t>
        <a:bodyPr/>
        <a:lstStyle/>
        <a:p>
          <a:endParaRPr lang="en-US"/>
        </a:p>
      </dgm:t>
    </dgm:pt>
    <dgm:pt modelId="{FD97E16E-2903-45AD-89F4-F63FC6224109}" type="sibTrans" cxnId="{32B23B30-3105-4A0B-A14D-17C9841F029D}">
      <dgm:prSet/>
      <dgm:spPr/>
      <dgm:t>
        <a:bodyPr/>
        <a:lstStyle/>
        <a:p>
          <a:endParaRPr lang="en-US"/>
        </a:p>
      </dgm:t>
    </dgm:pt>
    <dgm:pt modelId="{BBFD4325-0667-47CE-B1A6-8295342CFE87}">
      <dgm:prSet phldrT="[Text]"/>
      <dgm:spPr/>
      <dgm:t>
        <a:bodyPr/>
        <a:lstStyle/>
        <a:p>
          <a:r>
            <a:rPr lang="ar-SA" dirty="0" smtClean="0"/>
            <a:t>علي</a:t>
          </a:r>
          <a:r>
            <a:rPr lang="en-US" dirty="0" smtClean="0"/>
            <a:t> On</a:t>
          </a:r>
          <a:endParaRPr lang="en-US" dirty="0"/>
        </a:p>
      </dgm:t>
    </dgm:pt>
    <dgm:pt modelId="{6434E344-A63F-4E76-9B52-BC4F7ED08784}" type="parTrans" cxnId="{CD5FFBEE-8B5A-4CFC-8B54-15A1D9B7CA22}">
      <dgm:prSet/>
      <dgm:spPr/>
      <dgm:t>
        <a:bodyPr/>
        <a:lstStyle/>
        <a:p>
          <a:endParaRPr lang="en-US"/>
        </a:p>
      </dgm:t>
    </dgm:pt>
    <dgm:pt modelId="{2857494E-9F6B-4E5C-AD0C-895A71BF0EE1}" type="sibTrans" cxnId="{CD5FFBEE-8B5A-4CFC-8B54-15A1D9B7CA22}">
      <dgm:prSet/>
      <dgm:spPr/>
      <dgm:t>
        <a:bodyPr/>
        <a:lstStyle/>
        <a:p>
          <a:endParaRPr lang="en-US"/>
        </a:p>
      </dgm:t>
    </dgm:pt>
    <dgm:pt modelId="{5E747586-0D92-4511-8E10-61D469B8A7A8}">
      <dgm:prSet phldrT="[Text]"/>
      <dgm:spPr/>
      <dgm:t>
        <a:bodyPr/>
        <a:lstStyle/>
        <a:p>
          <a:r>
            <a:rPr lang="ar-SA" dirty="0" smtClean="0"/>
            <a:t>في </a:t>
          </a:r>
          <a:r>
            <a:rPr lang="en-US" dirty="0" smtClean="0"/>
            <a:t>  In</a:t>
          </a:r>
          <a:endParaRPr lang="en-US" dirty="0"/>
        </a:p>
      </dgm:t>
    </dgm:pt>
    <dgm:pt modelId="{C8E60E5E-BAEC-471C-BBDC-B4CA1A95A64B}" type="parTrans" cxnId="{032523A3-9D4F-44E9-84BE-205F144CD6A2}">
      <dgm:prSet/>
      <dgm:spPr/>
      <dgm:t>
        <a:bodyPr/>
        <a:lstStyle/>
        <a:p>
          <a:endParaRPr lang="en-US"/>
        </a:p>
      </dgm:t>
    </dgm:pt>
    <dgm:pt modelId="{BBBCDD7C-447C-4AFB-9BD4-AF51EB230471}" type="sibTrans" cxnId="{032523A3-9D4F-44E9-84BE-205F144CD6A2}">
      <dgm:prSet/>
      <dgm:spPr/>
      <dgm:t>
        <a:bodyPr/>
        <a:lstStyle/>
        <a:p>
          <a:endParaRPr lang="en-US"/>
        </a:p>
      </dgm:t>
    </dgm:pt>
    <dgm:pt modelId="{2EF83307-59B3-408E-9301-C91D6F2F762A}">
      <dgm:prSet phldrT="[Text]"/>
      <dgm:spPr/>
      <dgm:t>
        <a:bodyPr/>
        <a:lstStyle/>
        <a:p>
          <a:r>
            <a:rPr lang="ar-SA" dirty="0" smtClean="0"/>
            <a:t>ب </a:t>
          </a:r>
          <a:r>
            <a:rPr lang="en-US" dirty="0" smtClean="0"/>
            <a:t>With</a:t>
          </a:r>
          <a:endParaRPr lang="en-US" dirty="0"/>
        </a:p>
      </dgm:t>
    </dgm:pt>
    <dgm:pt modelId="{11D5EDA1-9CED-4249-B2D2-934615D9E8A5}" type="parTrans" cxnId="{D7EC1C6A-AFEA-4CF8-BD48-974022C9349D}">
      <dgm:prSet/>
      <dgm:spPr/>
      <dgm:t>
        <a:bodyPr/>
        <a:lstStyle/>
        <a:p>
          <a:endParaRPr lang="en-US"/>
        </a:p>
      </dgm:t>
    </dgm:pt>
    <dgm:pt modelId="{03C55605-509C-45A3-9178-D064D72AEEED}" type="sibTrans" cxnId="{D7EC1C6A-AFEA-4CF8-BD48-974022C9349D}">
      <dgm:prSet/>
      <dgm:spPr/>
      <dgm:t>
        <a:bodyPr/>
        <a:lstStyle/>
        <a:p>
          <a:endParaRPr lang="en-US"/>
        </a:p>
      </dgm:t>
    </dgm:pt>
    <dgm:pt modelId="{A4E8E463-C973-4529-B444-D461A3C8E04E}" type="pres">
      <dgm:prSet presAssocID="{DE874837-EF7F-46CA-B868-28456029E39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B66E3D-420E-47A1-AB5C-139381D5FAAF}" type="pres">
      <dgm:prSet presAssocID="{509D8832-9345-4B2A-8F09-9FC89344776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7E152C-F80D-4C9C-A518-3127802FD503}" type="pres">
      <dgm:prSet presAssocID="{8AAB67F4-F05B-47C5-BC78-3CB662A8FF51}" presName="sibTrans" presStyleLbl="sibTrans2D1" presStyleIdx="0" presStyleCnt="5"/>
      <dgm:spPr/>
      <dgm:t>
        <a:bodyPr/>
        <a:lstStyle/>
        <a:p>
          <a:endParaRPr lang="en-US"/>
        </a:p>
      </dgm:t>
    </dgm:pt>
    <dgm:pt modelId="{A43E1C4A-A6BB-41A6-ACBA-06E793C50C67}" type="pres">
      <dgm:prSet presAssocID="{8AAB67F4-F05B-47C5-BC78-3CB662A8FF51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3D83DBD-D1A1-425C-8A7F-E292C3704E71}" type="pres">
      <dgm:prSet presAssocID="{DD466530-0799-4FF7-9CF9-F4973B58427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7AB81-356C-47EA-AD5C-DA82D58C9B51}" type="pres">
      <dgm:prSet presAssocID="{FD97E16E-2903-45AD-89F4-F63FC6224109}" presName="sibTrans" presStyleLbl="sibTrans2D1" presStyleIdx="1" presStyleCnt="5"/>
      <dgm:spPr/>
      <dgm:t>
        <a:bodyPr/>
        <a:lstStyle/>
        <a:p>
          <a:endParaRPr lang="en-US"/>
        </a:p>
      </dgm:t>
    </dgm:pt>
    <dgm:pt modelId="{7C7071EA-8E06-4BC4-90C6-FB1D0E9610B4}" type="pres">
      <dgm:prSet presAssocID="{FD97E16E-2903-45AD-89F4-F63FC6224109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2D32C4A5-BEE4-4EEA-9A16-37DEEDECB8CA}" type="pres">
      <dgm:prSet presAssocID="{BBFD4325-0667-47CE-B1A6-8295342CFE8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3D423-888D-461C-9E73-940AB0FAC562}" type="pres">
      <dgm:prSet presAssocID="{2857494E-9F6B-4E5C-AD0C-895A71BF0EE1}" presName="sibTrans" presStyleLbl="sibTrans2D1" presStyleIdx="2" presStyleCnt="5"/>
      <dgm:spPr/>
      <dgm:t>
        <a:bodyPr/>
        <a:lstStyle/>
        <a:p>
          <a:endParaRPr lang="en-US"/>
        </a:p>
      </dgm:t>
    </dgm:pt>
    <dgm:pt modelId="{EAB29E37-903B-449F-B7FB-FE8A28368AEC}" type="pres">
      <dgm:prSet presAssocID="{2857494E-9F6B-4E5C-AD0C-895A71BF0EE1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51637DBB-5CD9-43DF-9276-07B99900D36E}" type="pres">
      <dgm:prSet presAssocID="{5E747586-0D92-4511-8E10-61D469B8A7A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562B30-1ECD-486B-AB73-9BA08C68CE3D}" type="pres">
      <dgm:prSet presAssocID="{BBBCDD7C-447C-4AFB-9BD4-AF51EB230471}" presName="sibTrans" presStyleLbl="sibTrans2D1" presStyleIdx="3" presStyleCnt="5"/>
      <dgm:spPr/>
      <dgm:t>
        <a:bodyPr/>
        <a:lstStyle/>
        <a:p>
          <a:endParaRPr lang="en-US"/>
        </a:p>
      </dgm:t>
    </dgm:pt>
    <dgm:pt modelId="{730F6280-7441-4411-AC18-9B9195A727FC}" type="pres">
      <dgm:prSet presAssocID="{BBBCDD7C-447C-4AFB-9BD4-AF51EB230471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E177DCFF-887A-49E3-9F33-58D644206028}" type="pres">
      <dgm:prSet presAssocID="{2EF83307-59B3-408E-9301-C91D6F2F762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614CDE-A905-49CB-B25C-82902D7E3807}" type="pres">
      <dgm:prSet presAssocID="{03C55605-509C-45A3-9178-D064D72AEEED}" presName="sibTrans" presStyleLbl="sibTrans2D1" presStyleIdx="4" presStyleCnt="5"/>
      <dgm:spPr/>
      <dgm:t>
        <a:bodyPr/>
        <a:lstStyle/>
        <a:p>
          <a:endParaRPr lang="en-US"/>
        </a:p>
      </dgm:t>
    </dgm:pt>
    <dgm:pt modelId="{0F157293-04FD-40FD-BFC5-6F101CFBE04F}" type="pres">
      <dgm:prSet presAssocID="{03C55605-509C-45A3-9178-D064D72AEEED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032523A3-9D4F-44E9-84BE-205F144CD6A2}" srcId="{DE874837-EF7F-46CA-B868-28456029E395}" destId="{5E747586-0D92-4511-8E10-61D469B8A7A8}" srcOrd="3" destOrd="0" parTransId="{C8E60E5E-BAEC-471C-BBDC-B4CA1A95A64B}" sibTransId="{BBBCDD7C-447C-4AFB-9BD4-AF51EB230471}"/>
    <dgm:cxn modelId="{77E8CD31-1BB7-4F16-96E1-D9195D2ADB85}" type="presOf" srcId="{5E747586-0D92-4511-8E10-61D469B8A7A8}" destId="{51637DBB-5CD9-43DF-9276-07B99900D36E}" srcOrd="0" destOrd="0" presId="urn:microsoft.com/office/officeart/2005/8/layout/cycle2"/>
    <dgm:cxn modelId="{D7EC1C6A-AFEA-4CF8-BD48-974022C9349D}" srcId="{DE874837-EF7F-46CA-B868-28456029E395}" destId="{2EF83307-59B3-408E-9301-C91D6F2F762A}" srcOrd="4" destOrd="0" parTransId="{11D5EDA1-9CED-4249-B2D2-934615D9E8A5}" sibTransId="{03C55605-509C-45A3-9178-D064D72AEEED}"/>
    <dgm:cxn modelId="{F6D9FC18-4780-4CEE-B971-6DA3FB7E27AF}" type="presOf" srcId="{DD466530-0799-4FF7-9CF9-F4973B584278}" destId="{E3D83DBD-D1A1-425C-8A7F-E292C3704E71}" srcOrd="0" destOrd="0" presId="urn:microsoft.com/office/officeart/2005/8/layout/cycle2"/>
    <dgm:cxn modelId="{9BB3AABB-FF03-4B80-BB68-2BB6B68683A5}" type="presOf" srcId="{509D8832-9345-4B2A-8F09-9FC89344776C}" destId="{75B66E3D-420E-47A1-AB5C-139381D5FAAF}" srcOrd="0" destOrd="0" presId="urn:microsoft.com/office/officeart/2005/8/layout/cycle2"/>
    <dgm:cxn modelId="{0CD26096-7ABF-4348-BDDA-9F77736967C2}" type="presOf" srcId="{2EF83307-59B3-408E-9301-C91D6F2F762A}" destId="{E177DCFF-887A-49E3-9F33-58D644206028}" srcOrd="0" destOrd="0" presId="urn:microsoft.com/office/officeart/2005/8/layout/cycle2"/>
    <dgm:cxn modelId="{8EB35F98-C08F-41BB-B9C3-834E0A29B924}" type="presOf" srcId="{8AAB67F4-F05B-47C5-BC78-3CB662A8FF51}" destId="{A43E1C4A-A6BB-41A6-ACBA-06E793C50C67}" srcOrd="1" destOrd="0" presId="urn:microsoft.com/office/officeart/2005/8/layout/cycle2"/>
    <dgm:cxn modelId="{E1AD3FB1-1CBB-4980-993C-6A3CDD1F828E}" type="presOf" srcId="{8AAB67F4-F05B-47C5-BC78-3CB662A8FF51}" destId="{9E7E152C-F80D-4C9C-A518-3127802FD503}" srcOrd="0" destOrd="0" presId="urn:microsoft.com/office/officeart/2005/8/layout/cycle2"/>
    <dgm:cxn modelId="{CD5FFBEE-8B5A-4CFC-8B54-15A1D9B7CA22}" srcId="{DE874837-EF7F-46CA-B868-28456029E395}" destId="{BBFD4325-0667-47CE-B1A6-8295342CFE87}" srcOrd="2" destOrd="0" parTransId="{6434E344-A63F-4E76-9B52-BC4F7ED08784}" sibTransId="{2857494E-9F6B-4E5C-AD0C-895A71BF0EE1}"/>
    <dgm:cxn modelId="{32B23B30-3105-4A0B-A14D-17C9841F029D}" srcId="{DE874837-EF7F-46CA-B868-28456029E395}" destId="{DD466530-0799-4FF7-9CF9-F4973B584278}" srcOrd="1" destOrd="0" parTransId="{18561690-DB62-4EE3-812D-1FB1E232A81E}" sibTransId="{FD97E16E-2903-45AD-89F4-F63FC6224109}"/>
    <dgm:cxn modelId="{A60C9188-AB89-4531-B5FA-C7044C451610}" type="presOf" srcId="{03C55605-509C-45A3-9178-D064D72AEEED}" destId="{7C614CDE-A905-49CB-B25C-82902D7E3807}" srcOrd="0" destOrd="0" presId="urn:microsoft.com/office/officeart/2005/8/layout/cycle2"/>
    <dgm:cxn modelId="{4829EEBA-A854-48BC-B5A0-7242FC5DA7F6}" srcId="{DE874837-EF7F-46CA-B868-28456029E395}" destId="{509D8832-9345-4B2A-8F09-9FC89344776C}" srcOrd="0" destOrd="0" parTransId="{EBA2D465-B3E2-410F-867C-CD6EEDFDE52B}" sibTransId="{8AAB67F4-F05B-47C5-BC78-3CB662A8FF51}"/>
    <dgm:cxn modelId="{5926E3B7-02ED-4836-AD00-B65DA0A97A6F}" type="presOf" srcId="{FD97E16E-2903-45AD-89F4-F63FC6224109}" destId="{F217AB81-356C-47EA-AD5C-DA82D58C9B51}" srcOrd="0" destOrd="0" presId="urn:microsoft.com/office/officeart/2005/8/layout/cycle2"/>
    <dgm:cxn modelId="{C21E81D7-5A26-47C4-9D11-C46320B06734}" type="presOf" srcId="{BBFD4325-0667-47CE-B1A6-8295342CFE87}" destId="{2D32C4A5-BEE4-4EEA-9A16-37DEEDECB8CA}" srcOrd="0" destOrd="0" presId="urn:microsoft.com/office/officeart/2005/8/layout/cycle2"/>
    <dgm:cxn modelId="{4436FD87-346E-4A6E-8611-5F471839B6A0}" type="presOf" srcId="{BBBCDD7C-447C-4AFB-9BD4-AF51EB230471}" destId="{FD562B30-1ECD-486B-AB73-9BA08C68CE3D}" srcOrd="0" destOrd="0" presId="urn:microsoft.com/office/officeart/2005/8/layout/cycle2"/>
    <dgm:cxn modelId="{54822124-6CDA-4BEF-B55E-E0C8FB4620A2}" type="presOf" srcId="{2857494E-9F6B-4E5C-AD0C-895A71BF0EE1}" destId="{F213D423-888D-461C-9E73-940AB0FAC562}" srcOrd="0" destOrd="0" presId="urn:microsoft.com/office/officeart/2005/8/layout/cycle2"/>
    <dgm:cxn modelId="{E7CDC627-05DD-4B59-8C2D-ACBFA87F61A7}" type="presOf" srcId="{BBBCDD7C-447C-4AFB-9BD4-AF51EB230471}" destId="{730F6280-7441-4411-AC18-9B9195A727FC}" srcOrd="1" destOrd="0" presId="urn:microsoft.com/office/officeart/2005/8/layout/cycle2"/>
    <dgm:cxn modelId="{D1A4C7C9-2962-47B7-B840-A2BAB7B6857A}" type="presOf" srcId="{03C55605-509C-45A3-9178-D064D72AEEED}" destId="{0F157293-04FD-40FD-BFC5-6F101CFBE04F}" srcOrd="1" destOrd="0" presId="urn:microsoft.com/office/officeart/2005/8/layout/cycle2"/>
    <dgm:cxn modelId="{EB5ED953-8111-4BFB-87C7-E44FD4B18536}" type="presOf" srcId="{2857494E-9F6B-4E5C-AD0C-895A71BF0EE1}" destId="{EAB29E37-903B-449F-B7FB-FE8A28368AEC}" srcOrd="1" destOrd="0" presId="urn:microsoft.com/office/officeart/2005/8/layout/cycle2"/>
    <dgm:cxn modelId="{1EEE324B-2F75-4C26-A72C-DC6F755FE554}" type="presOf" srcId="{FD97E16E-2903-45AD-89F4-F63FC6224109}" destId="{7C7071EA-8E06-4BC4-90C6-FB1D0E9610B4}" srcOrd="1" destOrd="0" presId="urn:microsoft.com/office/officeart/2005/8/layout/cycle2"/>
    <dgm:cxn modelId="{3D2FB510-0CC6-4288-AD10-3F81B9A565B5}" type="presOf" srcId="{DE874837-EF7F-46CA-B868-28456029E395}" destId="{A4E8E463-C973-4529-B444-D461A3C8E04E}" srcOrd="0" destOrd="0" presId="urn:microsoft.com/office/officeart/2005/8/layout/cycle2"/>
    <dgm:cxn modelId="{C4EBC7CD-E507-4E91-9535-FCBF69C41D0C}" type="presParOf" srcId="{A4E8E463-C973-4529-B444-D461A3C8E04E}" destId="{75B66E3D-420E-47A1-AB5C-139381D5FAAF}" srcOrd="0" destOrd="0" presId="urn:microsoft.com/office/officeart/2005/8/layout/cycle2"/>
    <dgm:cxn modelId="{95957C6A-A34E-4762-84FE-C57BD4C71503}" type="presParOf" srcId="{A4E8E463-C973-4529-B444-D461A3C8E04E}" destId="{9E7E152C-F80D-4C9C-A518-3127802FD503}" srcOrd="1" destOrd="0" presId="urn:microsoft.com/office/officeart/2005/8/layout/cycle2"/>
    <dgm:cxn modelId="{E84D3908-DA89-4851-9C7D-582EA9505E14}" type="presParOf" srcId="{9E7E152C-F80D-4C9C-A518-3127802FD503}" destId="{A43E1C4A-A6BB-41A6-ACBA-06E793C50C67}" srcOrd="0" destOrd="0" presId="urn:microsoft.com/office/officeart/2005/8/layout/cycle2"/>
    <dgm:cxn modelId="{01800B53-F838-4C15-BC59-232A3A508E97}" type="presParOf" srcId="{A4E8E463-C973-4529-B444-D461A3C8E04E}" destId="{E3D83DBD-D1A1-425C-8A7F-E292C3704E71}" srcOrd="2" destOrd="0" presId="urn:microsoft.com/office/officeart/2005/8/layout/cycle2"/>
    <dgm:cxn modelId="{8F32B186-B77B-48DB-A491-7D7517EDDEE6}" type="presParOf" srcId="{A4E8E463-C973-4529-B444-D461A3C8E04E}" destId="{F217AB81-356C-47EA-AD5C-DA82D58C9B51}" srcOrd="3" destOrd="0" presId="urn:microsoft.com/office/officeart/2005/8/layout/cycle2"/>
    <dgm:cxn modelId="{589570A3-A12C-455A-8581-7185AA22A392}" type="presParOf" srcId="{F217AB81-356C-47EA-AD5C-DA82D58C9B51}" destId="{7C7071EA-8E06-4BC4-90C6-FB1D0E9610B4}" srcOrd="0" destOrd="0" presId="urn:microsoft.com/office/officeart/2005/8/layout/cycle2"/>
    <dgm:cxn modelId="{B21BBC55-7B25-4D5A-BA51-533B6E588A8B}" type="presParOf" srcId="{A4E8E463-C973-4529-B444-D461A3C8E04E}" destId="{2D32C4A5-BEE4-4EEA-9A16-37DEEDECB8CA}" srcOrd="4" destOrd="0" presId="urn:microsoft.com/office/officeart/2005/8/layout/cycle2"/>
    <dgm:cxn modelId="{73E15AF1-ADC6-44D1-BD1E-FA0D597ADF2F}" type="presParOf" srcId="{A4E8E463-C973-4529-B444-D461A3C8E04E}" destId="{F213D423-888D-461C-9E73-940AB0FAC562}" srcOrd="5" destOrd="0" presId="urn:microsoft.com/office/officeart/2005/8/layout/cycle2"/>
    <dgm:cxn modelId="{EA95224D-F5E0-4C08-8297-F5DCAEB7235B}" type="presParOf" srcId="{F213D423-888D-461C-9E73-940AB0FAC562}" destId="{EAB29E37-903B-449F-B7FB-FE8A28368AEC}" srcOrd="0" destOrd="0" presId="urn:microsoft.com/office/officeart/2005/8/layout/cycle2"/>
    <dgm:cxn modelId="{CAC71136-A3DB-4DBD-B0A0-7A8780E39607}" type="presParOf" srcId="{A4E8E463-C973-4529-B444-D461A3C8E04E}" destId="{51637DBB-5CD9-43DF-9276-07B99900D36E}" srcOrd="6" destOrd="0" presId="urn:microsoft.com/office/officeart/2005/8/layout/cycle2"/>
    <dgm:cxn modelId="{226F228D-AA4A-4D19-96E0-ED829B34089D}" type="presParOf" srcId="{A4E8E463-C973-4529-B444-D461A3C8E04E}" destId="{FD562B30-1ECD-486B-AB73-9BA08C68CE3D}" srcOrd="7" destOrd="0" presId="urn:microsoft.com/office/officeart/2005/8/layout/cycle2"/>
    <dgm:cxn modelId="{85C90DF1-6D22-4BAF-B39E-D4BA0845E6DE}" type="presParOf" srcId="{FD562B30-1ECD-486B-AB73-9BA08C68CE3D}" destId="{730F6280-7441-4411-AC18-9B9195A727FC}" srcOrd="0" destOrd="0" presId="urn:microsoft.com/office/officeart/2005/8/layout/cycle2"/>
    <dgm:cxn modelId="{8DC3B8D1-3F9A-4492-AECC-D70EB55820C3}" type="presParOf" srcId="{A4E8E463-C973-4529-B444-D461A3C8E04E}" destId="{E177DCFF-887A-49E3-9F33-58D644206028}" srcOrd="8" destOrd="0" presId="urn:microsoft.com/office/officeart/2005/8/layout/cycle2"/>
    <dgm:cxn modelId="{DCEA1697-AF61-4259-8B90-08C4F7620570}" type="presParOf" srcId="{A4E8E463-C973-4529-B444-D461A3C8E04E}" destId="{7C614CDE-A905-49CB-B25C-82902D7E3807}" srcOrd="9" destOrd="0" presId="urn:microsoft.com/office/officeart/2005/8/layout/cycle2"/>
    <dgm:cxn modelId="{F941D2AB-3DD5-4986-A096-48867C6F94BB}" type="presParOf" srcId="{7C614CDE-A905-49CB-B25C-82902D7E3807}" destId="{0F157293-04FD-40FD-BFC5-6F101CFBE04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2211FC-197F-48A4-9022-0D4E416979C3}">
      <dsp:nvSpPr>
        <dsp:cNvPr id="0" name=""/>
        <dsp:cNvSpPr/>
      </dsp:nvSpPr>
      <dsp:spPr>
        <a:xfrm rot="16200000">
          <a:off x="278" y="639018"/>
          <a:ext cx="3192363" cy="3192363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/>
            <a:t>معرفة </a:t>
          </a:r>
          <a:r>
            <a:rPr lang="en-US" sz="3700" kern="1200" dirty="0" smtClean="0"/>
            <a:t>Definite</a:t>
          </a:r>
          <a:endParaRPr lang="en-US" sz="3700" kern="1200" dirty="0"/>
        </a:p>
      </dsp:txBody>
      <dsp:txXfrm rot="5400000">
        <a:off x="558942" y="1437109"/>
        <a:ext cx="2633699" cy="1596181"/>
      </dsp:txXfrm>
    </dsp:sp>
    <dsp:sp modelId="{74903F8B-119C-4A1E-ABD0-5C6785F4D443}">
      <dsp:nvSpPr>
        <dsp:cNvPr id="0" name=""/>
        <dsp:cNvSpPr/>
      </dsp:nvSpPr>
      <dsp:spPr>
        <a:xfrm rot="5400000">
          <a:off x="3512958" y="639018"/>
          <a:ext cx="3192363" cy="3192363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44" tIns="263144" rIns="263144" bIns="263144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/>
            <a:t>نكرة</a:t>
          </a:r>
          <a:r>
            <a:rPr lang="en-US" sz="3700" kern="1200" dirty="0" smtClean="0"/>
            <a:t> Indefinite</a:t>
          </a:r>
          <a:endParaRPr lang="en-US" sz="3700" kern="1200" dirty="0"/>
        </a:p>
      </dsp:txBody>
      <dsp:txXfrm rot="-5400000">
        <a:off x="3512958" y="1437109"/>
        <a:ext cx="2633699" cy="15961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EE2679-BF04-434C-A8CE-28C445A6A813}">
      <dsp:nvSpPr>
        <dsp:cNvPr id="0" name=""/>
        <dsp:cNvSpPr/>
      </dsp:nvSpPr>
      <dsp:spPr>
        <a:xfrm>
          <a:off x="304806" y="910210"/>
          <a:ext cx="1593526" cy="885292"/>
        </a:xfrm>
        <a:prstGeom prst="roundRect">
          <a:avLst>
            <a:gd name="adj" fmla="val 10000"/>
          </a:avLst>
        </a:prstGeom>
        <a:solidFill>
          <a:schemeClr val="tx2">
            <a:alpha val="9000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اسم علم</a:t>
          </a:r>
          <a:endParaRPr lang="en-US" sz="3000" kern="1200" dirty="0"/>
        </a:p>
      </dsp:txBody>
      <dsp:txXfrm>
        <a:off x="330735" y="936139"/>
        <a:ext cx="1541668" cy="833434"/>
      </dsp:txXfrm>
    </dsp:sp>
    <dsp:sp modelId="{1859393A-76C6-456B-83C1-EA0B64693C52}">
      <dsp:nvSpPr>
        <dsp:cNvPr id="0" name=""/>
        <dsp:cNvSpPr/>
      </dsp:nvSpPr>
      <dsp:spPr>
        <a:xfrm>
          <a:off x="2057398" y="910210"/>
          <a:ext cx="2666432" cy="885292"/>
        </a:xfrm>
        <a:prstGeom prst="roundRect">
          <a:avLst>
            <a:gd name="adj" fmla="val 10000"/>
          </a:avLst>
        </a:prstGeom>
        <a:solidFill>
          <a:schemeClr val="tx2">
            <a:alpha val="90000"/>
          </a:schemeClr>
        </a:solidFill>
        <a:ln w="381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اسم الضمير</a:t>
          </a:r>
          <a:endParaRPr lang="en-US" sz="3000" kern="1200" dirty="0"/>
        </a:p>
      </dsp:txBody>
      <dsp:txXfrm>
        <a:off x="2083327" y="936139"/>
        <a:ext cx="2614574" cy="833434"/>
      </dsp:txXfrm>
    </dsp:sp>
    <dsp:sp modelId="{3839B620-F11D-4102-A804-71BBD3E59E49}">
      <dsp:nvSpPr>
        <dsp:cNvPr id="0" name=""/>
        <dsp:cNvSpPr/>
      </dsp:nvSpPr>
      <dsp:spPr>
        <a:xfrm>
          <a:off x="898316" y="990600"/>
          <a:ext cx="92285" cy="66748"/>
        </a:xfrm>
        <a:prstGeom prst="triangle">
          <a:avLst/>
        </a:prstGeom>
        <a:solidFill>
          <a:schemeClr val="tx2">
            <a:alpha val="90000"/>
          </a:schemeClr>
        </a:solidFill>
        <a:ln w="38100" cap="flat" cmpd="sng" algn="ctr">
          <a:solidFill>
            <a:schemeClr val="tx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8A4124-1739-45D3-A76F-16E2B9A3F53B}">
      <dsp:nvSpPr>
        <dsp:cNvPr id="0" name=""/>
        <dsp:cNvSpPr/>
      </dsp:nvSpPr>
      <dsp:spPr>
        <a:xfrm rot="15720000" flipV="1">
          <a:off x="2423762" y="1159756"/>
          <a:ext cx="83056" cy="42651"/>
        </a:xfrm>
        <a:prstGeom prst="rect">
          <a:avLst/>
        </a:prstGeom>
        <a:solidFill>
          <a:schemeClr val="tx2">
            <a:alpha val="90000"/>
          </a:schemeClr>
        </a:solidFill>
        <a:ln w="38100" cap="flat" cmpd="sng" algn="ctr">
          <a:solidFill>
            <a:schemeClr val="tx2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CCC5B6-7AFD-475A-BDEB-398109A0CCDD}">
      <dsp:nvSpPr>
        <dsp:cNvPr id="0" name=""/>
        <dsp:cNvSpPr/>
      </dsp:nvSpPr>
      <dsp:spPr>
        <a:xfrm>
          <a:off x="3696841" y="3281939"/>
          <a:ext cx="3542152" cy="6042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المضاف الي معرفة</a:t>
          </a:r>
          <a:endParaRPr lang="en-US" sz="3000" kern="1200" dirty="0"/>
        </a:p>
      </dsp:txBody>
      <dsp:txXfrm>
        <a:off x="3726339" y="3311437"/>
        <a:ext cx="3483156" cy="545268"/>
      </dsp:txXfrm>
    </dsp:sp>
    <dsp:sp modelId="{971DB127-ACFA-41DB-AAFA-DCF8E8FD7EB9}">
      <dsp:nvSpPr>
        <dsp:cNvPr id="0" name=""/>
        <dsp:cNvSpPr/>
      </dsp:nvSpPr>
      <dsp:spPr>
        <a:xfrm>
          <a:off x="530205" y="2085444"/>
          <a:ext cx="3203601" cy="6279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الاسم الموصول</a:t>
          </a:r>
          <a:endParaRPr lang="en-US" sz="3000" kern="1200" dirty="0"/>
        </a:p>
      </dsp:txBody>
      <dsp:txXfrm>
        <a:off x="560858" y="2116097"/>
        <a:ext cx="3142295" cy="566632"/>
      </dsp:txXfrm>
    </dsp:sp>
    <dsp:sp modelId="{D9556AE3-F5C6-41DF-AF3F-C55766B8231F}">
      <dsp:nvSpPr>
        <dsp:cNvPr id="0" name=""/>
        <dsp:cNvSpPr/>
      </dsp:nvSpPr>
      <dsp:spPr>
        <a:xfrm>
          <a:off x="4961167" y="1039065"/>
          <a:ext cx="2213510" cy="713538"/>
        </a:xfrm>
        <a:prstGeom prst="roundRect">
          <a:avLst/>
        </a:prstGeom>
        <a:solidFill>
          <a:schemeClr val="tx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>
              <a:solidFill>
                <a:schemeClr val="bg1"/>
              </a:solidFill>
            </a:rPr>
            <a:t>اسم الاشارة</a:t>
          </a:r>
          <a:endParaRPr lang="en-US" sz="3000" kern="1200" dirty="0">
            <a:solidFill>
              <a:schemeClr val="bg1"/>
            </a:solidFill>
          </a:endParaRPr>
        </a:p>
      </dsp:txBody>
      <dsp:txXfrm>
        <a:off x="4995999" y="1073897"/>
        <a:ext cx="2143846" cy="643874"/>
      </dsp:txXfrm>
    </dsp:sp>
    <dsp:sp modelId="{441AE965-F1EB-4047-90B4-474FE1A4A6F2}">
      <dsp:nvSpPr>
        <dsp:cNvPr id="0" name=""/>
        <dsp:cNvSpPr/>
      </dsp:nvSpPr>
      <dsp:spPr>
        <a:xfrm>
          <a:off x="187274" y="3175429"/>
          <a:ext cx="3178672" cy="6296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المعرف بالام</a:t>
          </a:r>
          <a:endParaRPr lang="en-US" sz="3000" kern="1200" dirty="0"/>
        </a:p>
      </dsp:txBody>
      <dsp:txXfrm>
        <a:off x="218012" y="3206167"/>
        <a:ext cx="3117196" cy="568205"/>
      </dsp:txXfrm>
    </dsp:sp>
    <dsp:sp modelId="{330E6C50-0B78-410C-8AA5-E33CA20DD660}">
      <dsp:nvSpPr>
        <dsp:cNvPr id="0" name=""/>
        <dsp:cNvSpPr/>
      </dsp:nvSpPr>
      <dsp:spPr>
        <a:xfrm>
          <a:off x="4464076" y="2027956"/>
          <a:ext cx="1589990" cy="7407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000" kern="1200" dirty="0" smtClean="0"/>
            <a:t>المنادي</a:t>
          </a:r>
          <a:endParaRPr lang="en-US" sz="3000" kern="1200" dirty="0"/>
        </a:p>
      </dsp:txBody>
      <dsp:txXfrm>
        <a:off x="4500238" y="2064118"/>
        <a:ext cx="1517666" cy="6684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B66E3D-420E-47A1-AB5C-139381D5FAAF}">
      <dsp:nvSpPr>
        <dsp:cNvPr id="0" name=""/>
        <dsp:cNvSpPr/>
      </dsp:nvSpPr>
      <dsp:spPr>
        <a:xfrm>
          <a:off x="2408922" y="1002"/>
          <a:ext cx="897154" cy="8971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من</a:t>
          </a:r>
          <a:r>
            <a:rPr lang="en-US" sz="2000" kern="1200" dirty="0" smtClean="0"/>
            <a:t> From</a:t>
          </a:r>
          <a:endParaRPr lang="en-US" sz="2000" kern="1200" dirty="0"/>
        </a:p>
      </dsp:txBody>
      <dsp:txXfrm>
        <a:off x="2540307" y="132387"/>
        <a:ext cx="634384" cy="634384"/>
      </dsp:txXfrm>
    </dsp:sp>
    <dsp:sp modelId="{9E7E152C-F80D-4C9C-A518-3127802FD503}">
      <dsp:nvSpPr>
        <dsp:cNvPr id="0" name=""/>
        <dsp:cNvSpPr/>
      </dsp:nvSpPr>
      <dsp:spPr>
        <a:xfrm rot="2160000">
          <a:off x="3277690" y="690058"/>
          <a:ext cx="238356" cy="302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3284518" y="729601"/>
        <a:ext cx="166849" cy="181673"/>
      </dsp:txXfrm>
    </dsp:sp>
    <dsp:sp modelId="{E3D83DBD-D1A1-425C-8A7F-E292C3704E71}">
      <dsp:nvSpPr>
        <dsp:cNvPr id="0" name=""/>
        <dsp:cNvSpPr/>
      </dsp:nvSpPr>
      <dsp:spPr>
        <a:xfrm>
          <a:off x="3498574" y="792680"/>
          <a:ext cx="897154" cy="8971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الي </a:t>
          </a:r>
          <a:r>
            <a:rPr lang="en-US" sz="2000" kern="1200" dirty="0" smtClean="0"/>
            <a:t> To</a:t>
          </a:r>
          <a:endParaRPr lang="en-US" sz="2000" kern="1200" dirty="0"/>
        </a:p>
      </dsp:txBody>
      <dsp:txXfrm>
        <a:off x="3629959" y="924065"/>
        <a:ext cx="634384" cy="634384"/>
      </dsp:txXfrm>
    </dsp:sp>
    <dsp:sp modelId="{F217AB81-356C-47EA-AD5C-DA82D58C9B51}">
      <dsp:nvSpPr>
        <dsp:cNvPr id="0" name=""/>
        <dsp:cNvSpPr/>
      </dsp:nvSpPr>
      <dsp:spPr>
        <a:xfrm rot="6480000">
          <a:off x="3621953" y="1723928"/>
          <a:ext cx="238356" cy="302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3668755" y="1750482"/>
        <a:ext cx="166849" cy="181673"/>
      </dsp:txXfrm>
    </dsp:sp>
    <dsp:sp modelId="{2D32C4A5-BEE4-4EEA-9A16-37DEEDECB8CA}">
      <dsp:nvSpPr>
        <dsp:cNvPr id="0" name=""/>
        <dsp:cNvSpPr/>
      </dsp:nvSpPr>
      <dsp:spPr>
        <a:xfrm>
          <a:off x="3082364" y="2073643"/>
          <a:ext cx="897154" cy="8971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علي</a:t>
          </a:r>
          <a:r>
            <a:rPr lang="en-US" sz="2000" kern="1200" dirty="0" smtClean="0"/>
            <a:t> On</a:t>
          </a:r>
          <a:endParaRPr lang="en-US" sz="2000" kern="1200" dirty="0"/>
        </a:p>
      </dsp:txBody>
      <dsp:txXfrm>
        <a:off x="3213749" y="2205028"/>
        <a:ext cx="634384" cy="634384"/>
      </dsp:txXfrm>
    </dsp:sp>
    <dsp:sp modelId="{F213D423-888D-461C-9E73-940AB0FAC562}">
      <dsp:nvSpPr>
        <dsp:cNvPr id="0" name=""/>
        <dsp:cNvSpPr/>
      </dsp:nvSpPr>
      <dsp:spPr>
        <a:xfrm rot="10800000">
          <a:off x="2745067" y="2370825"/>
          <a:ext cx="238356" cy="302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2816574" y="2431383"/>
        <a:ext cx="166849" cy="181673"/>
      </dsp:txXfrm>
    </dsp:sp>
    <dsp:sp modelId="{51637DBB-5CD9-43DF-9276-07B99900D36E}">
      <dsp:nvSpPr>
        <dsp:cNvPr id="0" name=""/>
        <dsp:cNvSpPr/>
      </dsp:nvSpPr>
      <dsp:spPr>
        <a:xfrm>
          <a:off x="1735480" y="2073643"/>
          <a:ext cx="897154" cy="8971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في </a:t>
          </a:r>
          <a:r>
            <a:rPr lang="en-US" sz="2000" kern="1200" dirty="0" smtClean="0"/>
            <a:t>  In</a:t>
          </a:r>
          <a:endParaRPr lang="en-US" sz="2000" kern="1200" dirty="0"/>
        </a:p>
      </dsp:txBody>
      <dsp:txXfrm>
        <a:off x="1866865" y="2205028"/>
        <a:ext cx="634384" cy="634384"/>
      </dsp:txXfrm>
    </dsp:sp>
    <dsp:sp modelId="{FD562B30-1ECD-486B-AB73-9BA08C68CE3D}">
      <dsp:nvSpPr>
        <dsp:cNvPr id="0" name=""/>
        <dsp:cNvSpPr/>
      </dsp:nvSpPr>
      <dsp:spPr>
        <a:xfrm rot="15120000">
          <a:off x="1858859" y="1736760"/>
          <a:ext cx="238356" cy="302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1905661" y="1831322"/>
        <a:ext cx="166849" cy="181673"/>
      </dsp:txXfrm>
    </dsp:sp>
    <dsp:sp modelId="{E177DCFF-887A-49E3-9F33-58D644206028}">
      <dsp:nvSpPr>
        <dsp:cNvPr id="0" name=""/>
        <dsp:cNvSpPr/>
      </dsp:nvSpPr>
      <dsp:spPr>
        <a:xfrm>
          <a:off x="1319270" y="792680"/>
          <a:ext cx="897154" cy="8971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ب </a:t>
          </a:r>
          <a:r>
            <a:rPr lang="en-US" sz="2000" kern="1200" dirty="0" smtClean="0"/>
            <a:t>With</a:t>
          </a:r>
          <a:endParaRPr lang="en-US" sz="2000" kern="1200" dirty="0"/>
        </a:p>
      </dsp:txBody>
      <dsp:txXfrm>
        <a:off x="1450655" y="924065"/>
        <a:ext cx="634384" cy="634384"/>
      </dsp:txXfrm>
    </dsp:sp>
    <dsp:sp modelId="{7C614CDE-A905-49CB-B25C-82902D7E3807}">
      <dsp:nvSpPr>
        <dsp:cNvPr id="0" name=""/>
        <dsp:cNvSpPr/>
      </dsp:nvSpPr>
      <dsp:spPr>
        <a:xfrm rot="19440000">
          <a:off x="2188038" y="697989"/>
          <a:ext cx="238356" cy="3027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2194866" y="779562"/>
        <a:ext cx="166849" cy="1816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9D153-C51D-4387-9E0F-5ADA2DDD2EB0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0E9A7-149F-4408-B1FE-6CA8BDCD35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24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776F7-6967-495C-8EBB-EC1A2B92063B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31E1B-EED0-44F0-B915-434DC1C34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56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7847-E868-41EF-8512-5DA0496BD270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777847-E868-41EF-8512-5DA0496BD270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DCA0ED6-4869-49D1-BF12-52AF36E651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8382000" cy="1219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1600200"/>
            <a:ext cx="6477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cap="small" spc="25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itchFamily="34" charset="0"/>
                <a:ea typeface="Calibri"/>
                <a:cs typeface="Arial" pitchFamily="34" charset="0"/>
              </a:rPr>
              <a:t>Subject Name : Applied grammar</a:t>
            </a:r>
            <a:br>
              <a:rPr lang="en-IN" sz="2400" b="1" cap="small" spc="25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en-IN" sz="2400" b="1" cap="small" spc="25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itchFamily="34" charset="0"/>
                <a:ea typeface="Calibri"/>
                <a:cs typeface="Arial" pitchFamily="34" charset="0"/>
              </a:rPr>
              <a:t> Subject Code : 17UARl12</a:t>
            </a:r>
            <a:br>
              <a:rPr lang="en-IN" sz="2400" b="1" cap="small" spc="25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itchFamily="34" charset="0"/>
                <a:ea typeface="Calibri"/>
                <a:cs typeface="Arial" pitchFamily="34" charset="0"/>
              </a:rPr>
            </a:br>
            <a:r>
              <a:rPr lang="en-IN" sz="2400" b="1" cap="small" spc="25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itchFamily="34" charset="0"/>
                <a:ea typeface="Calibri"/>
                <a:cs typeface="Arial" pitchFamily="34" charset="0"/>
              </a:rPr>
              <a:t>Class : all ug first year language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267200" y="4038600"/>
            <a:ext cx="4572000" cy="1939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en-IN" sz="2000" b="1" cap="small" spc="25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anose="020B0604020202020204" pitchFamily="34" charset="0"/>
                <a:ea typeface="Adobe Ming Std L" panose="02020300000000000000" pitchFamily="18" charset="-128"/>
                <a:cs typeface="Arial" panose="020B0604020202020204" pitchFamily="34" charset="0"/>
              </a:rPr>
              <a:t>R.Minnal vizhi</a:t>
            </a:r>
          </a:p>
          <a:p>
            <a:pPr lvl="0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en-IN" sz="2000" b="1" cap="small" spc="25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Assistant Professor of Arabic</a:t>
            </a:r>
          </a:p>
          <a:p>
            <a:pPr lvl="0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en-IN" sz="2000" b="1" cap="small" spc="25" dirty="0">
                <a:ln w="527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Hajee Karutha Rowther Howdia College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552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6096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  <a:t>Definite</a:t>
            </a:r>
            <a:r>
              <a:rPr kumimoji="0" lang="ar-SA" sz="44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  <a:t>   معرفة</a:t>
            </a:r>
            <a:r>
              <a:rPr kumimoji="0" lang="ar-SA" sz="4400" b="1" i="0" u="none" strike="noStrike" kern="1200" cap="none" spc="-100" normalizeH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  <a:t> </a:t>
            </a:r>
            <a:r>
              <a:rPr kumimoji="0" lang="ar-SA" sz="44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  <a:t>- </a:t>
            </a:r>
            <a:endParaRPr kumimoji="0" lang="en-US" sz="42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1371600"/>
            <a:ext cx="8229600" cy="1143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definite noun refers to a specific thing.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600" dirty="0" smtClean="0">
                <a:solidFill>
                  <a:srgbClr val="FFFFFF"/>
                </a:solidFill>
              </a:rPr>
              <a:t>Definite Nouns are of Seven categories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762000" y="1828800"/>
          <a:ext cx="7620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076048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609600" y="9906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  <a:t>Indefinite</a:t>
            </a:r>
            <a:r>
              <a:rPr kumimoji="0" lang="ar-SA" sz="44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  <a:t>  نكرة</a:t>
            </a:r>
            <a:r>
              <a:rPr kumimoji="0" lang="ar-SA" sz="4400" b="1" i="0" u="none" strike="noStrike" kern="1200" cap="none" spc="-100" normalizeH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  <a:t> </a:t>
            </a:r>
            <a:r>
              <a:rPr kumimoji="0" lang="ar-SA" sz="4400" b="1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Calibri" pitchFamily="34" charset="0"/>
                <a:ea typeface="+mj-ea"/>
                <a:cs typeface="Times New Roman" pitchFamily="18" charset="0"/>
              </a:rPr>
              <a:t>- </a:t>
            </a:r>
            <a:endParaRPr kumimoji="0" lang="en-US" sz="42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362200"/>
            <a:ext cx="8229600" cy="2895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Indefinite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noun is a word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600" baseline="0" dirty="0" smtClean="0">
                <a:solidFill>
                  <a:srgbClr val="FFFFFF"/>
                </a:solidFill>
              </a:rPr>
              <a:t>Which</a:t>
            </a:r>
            <a:r>
              <a:rPr lang="en-US" sz="2600" dirty="0" smtClean="0">
                <a:solidFill>
                  <a:srgbClr val="FFFFFF"/>
                </a:solidFill>
              </a:rPr>
              <a:t> refers to a general thing.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Does not refer to any specific person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600" dirty="0" smtClean="0">
                <a:solidFill>
                  <a:srgbClr val="FFFFFF"/>
                </a:solidFill>
              </a:rPr>
              <a:t>It Does not refer to any Particular Thing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Calibri" pitchFamily="34" charset="0"/>
                <a:cs typeface="Times New Roman" pitchFamily="18" charset="0"/>
              </a:rPr>
              <a:t>Particles of </a:t>
            </a:r>
            <a:r>
              <a:rPr lang="ar-SA" sz="4400" b="1" dirty="0" smtClean="0">
                <a:latin typeface="Calibri" pitchFamily="34" charset="0"/>
                <a:cs typeface="Times New Roman" pitchFamily="18" charset="0"/>
              </a:rPr>
              <a:t>تعريف </a:t>
            </a:r>
            <a:r>
              <a:rPr lang="en-US" sz="4400" b="1" dirty="0" smtClean="0">
                <a:latin typeface="Calibri" pitchFamily="34" charset="0"/>
                <a:cs typeface="Times New Roman" pitchFamily="18" charset="0"/>
              </a:rPr>
              <a:t> and </a:t>
            </a:r>
            <a:r>
              <a:rPr lang="ar-SA" sz="4400" b="1" dirty="0" smtClean="0">
                <a:latin typeface="Calibri" pitchFamily="34" charset="0"/>
                <a:cs typeface="Times New Roman" pitchFamily="18" charset="0"/>
              </a:rPr>
              <a:t>تنكير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600200"/>
            <a:ext cx="8229600" cy="2895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tanwin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generally attached to a word that is indefinite</a:t>
            </a:r>
            <a:endParaRPr kumimoji="0" lang="en-US" sz="2600" b="0" i="0" u="none" strike="noStrike" kern="1200" cap="none" spc="0" normalizeH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600" baseline="0" dirty="0" smtClean="0">
                <a:solidFill>
                  <a:srgbClr val="FFFFFF"/>
                </a:solidFill>
              </a:rPr>
              <a:t>The Definite article of </a:t>
            </a:r>
            <a:r>
              <a:rPr lang="en-US" sz="2600" baseline="0" dirty="0" err="1" smtClean="0">
                <a:solidFill>
                  <a:srgbClr val="FFFFFF"/>
                </a:solidFill>
              </a:rPr>
              <a:t>arabic</a:t>
            </a:r>
            <a:r>
              <a:rPr lang="en-US" sz="2600" baseline="0" dirty="0" smtClean="0">
                <a:solidFill>
                  <a:srgbClr val="FFFFFF"/>
                </a:solidFill>
              </a:rPr>
              <a:t> is</a:t>
            </a:r>
            <a:r>
              <a:rPr lang="en-US" sz="2600" dirty="0" smtClean="0">
                <a:solidFill>
                  <a:srgbClr val="FFFFFF"/>
                </a:solidFill>
              </a:rPr>
              <a:t> </a:t>
            </a:r>
            <a:r>
              <a:rPr lang="ar-SA" sz="2600" dirty="0" smtClean="0">
                <a:solidFill>
                  <a:srgbClr val="FFFFFF"/>
                </a:solidFill>
              </a:rPr>
              <a:t>ال</a:t>
            </a:r>
            <a:r>
              <a:rPr lang="en-US" sz="2600" dirty="0" smtClean="0">
                <a:solidFill>
                  <a:srgbClr val="FFFFFF"/>
                </a:solidFill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</a:t>
            </a:r>
            <a:r>
              <a:rPr lang="en-US" sz="2600" dirty="0" smtClean="0">
                <a:solidFill>
                  <a:srgbClr val="FFFFFF"/>
                </a:solidFill>
              </a:rPr>
              <a:t>n</a:t>
            </a:r>
            <a:r>
              <a:rPr lang="ar-SA" sz="2600" dirty="0" smtClean="0">
                <a:solidFill>
                  <a:srgbClr val="FFFFFF"/>
                </a:solidFill>
              </a:rPr>
              <a:t>ال </a:t>
            </a:r>
            <a:r>
              <a:rPr lang="en-US" sz="2600" dirty="0" smtClean="0">
                <a:solidFill>
                  <a:srgbClr val="FFFFFF"/>
                </a:solidFill>
              </a:rPr>
              <a:t> is prefixed to a word having </a:t>
            </a:r>
            <a:r>
              <a:rPr lang="en-US" sz="2600" dirty="0" err="1" smtClean="0">
                <a:solidFill>
                  <a:srgbClr val="FFFFFF"/>
                </a:solidFill>
              </a:rPr>
              <a:t>tanwin</a:t>
            </a:r>
            <a:r>
              <a:rPr lang="en-US" sz="2600" dirty="0" smtClean="0">
                <a:solidFill>
                  <a:srgbClr val="FFFFFF"/>
                </a:solidFill>
              </a:rPr>
              <a:t>, the </a:t>
            </a:r>
            <a:r>
              <a:rPr lang="en-US" sz="2600" dirty="0" err="1" smtClean="0">
                <a:solidFill>
                  <a:srgbClr val="FFFFFF"/>
                </a:solidFill>
              </a:rPr>
              <a:t>tanwin</a:t>
            </a:r>
            <a:r>
              <a:rPr lang="en-US" sz="2600" dirty="0" smtClean="0">
                <a:solidFill>
                  <a:srgbClr val="FFFFFF"/>
                </a:solidFill>
              </a:rPr>
              <a:t> falls off.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4384357"/>
            <a:ext cx="1905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latin typeface="+mj-lt"/>
              </a:rPr>
              <a:t>Examples</a:t>
            </a:r>
            <a:endParaRPr lang="en-US" sz="26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4851737"/>
            <a:ext cx="723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A Book – </a:t>
            </a:r>
            <a:r>
              <a:rPr lang="ar-SA" sz="3000" dirty="0" smtClean="0"/>
              <a:t>كتابٌ</a:t>
            </a:r>
            <a:r>
              <a:rPr lang="en-US" sz="3000" dirty="0" smtClean="0"/>
              <a:t> is Indefinite</a:t>
            </a:r>
          </a:p>
          <a:p>
            <a:r>
              <a:rPr lang="en-US" sz="3000" dirty="0" smtClean="0"/>
              <a:t>The Book – </a:t>
            </a:r>
            <a:r>
              <a:rPr lang="ar-SA" sz="3000" dirty="0" smtClean="0"/>
              <a:t>الكتابُ</a:t>
            </a:r>
            <a:r>
              <a:rPr lang="en-US" sz="3000" dirty="0" smtClean="0"/>
              <a:t> is Definite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3425148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371600"/>
            <a:ext cx="8229600" cy="1828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</a:rPr>
              <a:t>It is a word that does not indicate its meaning without joined to any noun or verb </a:t>
            </a:r>
          </a:p>
          <a:p>
            <a:r>
              <a:rPr lang="en-US" dirty="0" smtClean="0">
                <a:solidFill>
                  <a:srgbClr val="FFFFFF"/>
                </a:solidFill>
              </a:rPr>
              <a:t>After preposition it will change in to the genitive case(</a:t>
            </a:r>
            <a:r>
              <a:rPr lang="en-US" dirty="0" err="1" smtClean="0">
                <a:solidFill>
                  <a:srgbClr val="FFFFFF"/>
                </a:solidFill>
              </a:rPr>
              <a:t>kasra</a:t>
            </a:r>
            <a:r>
              <a:rPr lang="en-US" dirty="0" smtClean="0">
                <a:solidFill>
                  <a:srgbClr val="FFFFFF"/>
                </a:solidFill>
              </a:rPr>
              <a:t> )on the last letter of a word.</a:t>
            </a:r>
          </a:p>
          <a:p>
            <a:endParaRPr lang="en-US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0"/>
            <a:ext cx="8229600" cy="12192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b="1" dirty="0" smtClean="0"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en-US" sz="4000" b="1" dirty="0" smtClean="0">
                <a:latin typeface="Calibri" pitchFamily="34" charset="0"/>
                <a:cs typeface="Times New Roman" pitchFamily="18" charset="0"/>
              </a:rPr>
              <a:t>Particle &amp; preposition </a:t>
            </a:r>
            <a:r>
              <a:rPr lang="ar-AE" sz="4000" b="1" dirty="0" smtClean="0">
                <a:latin typeface="Calibri" pitchFamily="34" charset="0"/>
              </a:rPr>
              <a:t>حَرْفٌ  </a:t>
            </a:r>
            <a:r>
              <a:rPr lang="ar-AE" sz="4000" b="1" dirty="0" smtClean="0">
                <a:latin typeface="Calibri" pitchFamily="34" charset="0"/>
                <a:cs typeface="Times New Roman" pitchFamily="18" charset="0"/>
              </a:rPr>
              <a:t>- </a:t>
            </a:r>
            <a:endParaRPr lang="ar-AE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1524000" y="3505200"/>
          <a:ext cx="57150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838200" y="3260852"/>
            <a:ext cx="1905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latin typeface="+mj-lt"/>
              </a:rPr>
              <a:t>Examples:</a:t>
            </a:r>
            <a:r>
              <a:rPr lang="en-US" sz="2600" dirty="0">
                <a:latin typeface="+mj-lt"/>
              </a:rPr>
              <a:t>-</a:t>
            </a:r>
            <a:endParaRPr lang="en-US" sz="26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7424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Indefinite article “a”(or)“an” used in a sentence and its last letter gets </a:t>
            </a:r>
            <a:r>
              <a:rPr lang="en-US" dirty="0" err="1"/>
              <a:t>vowelled</a:t>
            </a:r>
            <a:r>
              <a:rPr lang="en-US" dirty="0"/>
              <a:t> </a:t>
            </a:r>
            <a:r>
              <a:rPr lang="en-US" dirty="0" err="1"/>
              <a:t>damma</a:t>
            </a:r>
            <a:r>
              <a:rPr lang="en-US" dirty="0"/>
              <a:t> with </a:t>
            </a:r>
            <a:r>
              <a:rPr lang="en-US" dirty="0" err="1"/>
              <a:t>thanwin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demonstrative pronouns used as a subject with human being masculine. 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6934200" y="2627933"/>
          <a:ext cx="1994438" cy="19277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4438"/>
              </a:tblGrid>
              <a:tr h="1927747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3600" b="1" dirty="0" smtClean="0"/>
                        <a:t>مَنْ هَـٰذَا؟</a:t>
                      </a:r>
                      <a:r>
                        <a:rPr lang="es-MX" sz="3600" dirty="0" smtClean="0"/>
                        <a:t> </a:t>
                      </a:r>
                      <a:endParaRPr lang="en-US" sz="3600" b="1" dirty="0" smtClean="0"/>
                    </a:p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 smtClean="0"/>
                        <a:t>Who is this? </a:t>
                      </a:r>
                      <a:r>
                        <a:rPr lang="ar-SA" sz="3600" u="none" strike="noStrike" dirty="0" smtClean="0">
                          <a:effectLst/>
                        </a:rPr>
                        <a:t> 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Latha" panose="020B0604020202020204" pitchFamily="34" charset="0"/>
                      </a:endParaRPr>
                    </a:p>
                  </a:txBody>
                  <a:tcPr marL="95250" marR="95250" marT="0" marB="0" anchor="ctr"/>
                </a:tc>
              </a:tr>
            </a:tbl>
          </a:graphicData>
        </a:graphic>
      </p:graphicFrame>
      <p:pic>
        <p:nvPicPr>
          <p:cNvPr id="10" name="Picture 9" descr="Madinaharabic.com lesson im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627934"/>
            <a:ext cx="1238250" cy="12382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914400" y="3894919"/>
            <a:ext cx="1238250" cy="494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طَبِيبٌ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62200" y="3929790"/>
            <a:ext cx="1238250" cy="494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وَلَدٌ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0" y="3909987"/>
            <a:ext cx="1238251" cy="494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طَالِبٌ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4400" y="5813123"/>
            <a:ext cx="1238250" cy="46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رَجُلٌ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24826" y="5784170"/>
            <a:ext cx="1175623" cy="494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تَاجِرٌ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57800" y="3959926"/>
            <a:ext cx="1251488" cy="46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إِمَامٌ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12388" y="5846234"/>
            <a:ext cx="1168150" cy="46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مُدَرَّسٌ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6921446" y="4581702"/>
          <a:ext cx="2007192" cy="18967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7192"/>
              </a:tblGrid>
              <a:tr h="18967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1" dirty="0" smtClean="0"/>
                        <a:t>مَنْ </a:t>
                      </a:r>
                      <a:r>
                        <a:rPr lang="ar-AE" sz="3600" dirty="0" smtClean="0"/>
                        <a:t>ذاَلِك</a:t>
                      </a:r>
                      <a:r>
                        <a:rPr lang="ar-SA" sz="3600" b="1" dirty="0" smtClean="0"/>
                        <a:t>؟</a:t>
                      </a:r>
                      <a:endParaRPr lang="ar-AE" sz="36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MS Mincho" panose="02020609040205080304" pitchFamily="49" charset="-128"/>
                          <a:cs typeface="Latha" panose="020B0604020202020204" pitchFamily="34" charset="0"/>
                        </a:rPr>
                        <a:t>Who is that?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Latha" panose="020B0604020202020204" pitchFamily="34" charset="0"/>
                      </a:endParaRPr>
                    </a:p>
                  </a:txBody>
                  <a:tcPr marL="95250" marR="95250" marT="0" marB="0" anchor="ctr"/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914400" y="3894919"/>
            <a:ext cx="1238250" cy="494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طَبِيبٌ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810000" y="3909987"/>
            <a:ext cx="1238251" cy="494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طَالِبٌ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14400" y="5813123"/>
            <a:ext cx="1238250" cy="46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رَجُلٌ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424826" y="5784170"/>
            <a:ext cx="1175623" cy="494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تَاجِرٌ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257800" y="3959926"/>
            <a:ext cx="1251488" cy="46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إِمَامٌ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12388" y="5846234"/>
            <a:ext cx="1168150" cy="46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مُدَرَّسٌ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336" y="2622338"/>
            <a:ext cx="1308833" cy="123125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627934"/>
            <a:ext cx="1238250" cy="123125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294" y="2637655"/>
            <a:ext cx="1199955" cy="123825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374" y="2634932"/>
            <a:ext cx="1270540" cy="123125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47" y="4481058"/>
            <a:ext cx="1238250" cy="124029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220" y="4467390"/>
            <a:ext cx="1308833" cy="123125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676" y="4446542"/>
            <a:ext cx="116815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6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229600" cy="1219200"/>
          </a:xfrm>
        </p:spPr>
        <p:txBody>
          <a:bodyPr/>
          <a:lstStyle/>
          <a:p>
            <a:pPr algn="ctr"/>
            <a:r>
              <a:rPr lang="ar-SA" b="1" dirty="0"/>
              <a:t>أَ</a:t>
            </a:r>
            <a:r>
              <a:rPr lang="en-US" b="1" dirty="0"/>
              <a:t>  -  </a:t>
            </a:r>
            <a:r>
              <a:rPr lang="en-US" dirty="0"/>
              <a:t>"Is”? for using human being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6953249" y="1524000"/>
          <a:ext cx="1976006" cy="533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6006"/>
              </a:tblGrid>
              <a:tr h="53340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4000" b="1" dirty="0" smtClean="0"/>
                        <a:t>أَهَـٰذَا…..؟</a:t>
                      </a:r>
                      <a:endParaRPr lang="en-US" sz="4000" b="1" dirty="0" smtClean="0"/>
                    </a:p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 smtClean="0"/>
                        <a:t>Is this….?</a:t>
                      </a:r>
                      <a:endParaRPr lang="en-US" sz="2800" b="1" u="none" strike="noStrike" dirty="0">
                        <a:effectLst/>
                      </a:endParaRPr>
                    </a:p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800" b="1" u="none" strike="noStrike" dirty="0" smtClean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Latha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800" b="1" u="none" strike="noStrike" dirty="0" smtClean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Latha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800" b="1" u="none" strike="noStrike" dirty="0" smtClean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Latha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800" b="1" u="none" strike="noStrike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Latha" panose="020B0604020202020204" pitchFamily="34" charset="0"/>
                      </a:endParaRPr>
                    </a:p>
                    <a:p>
                      <a:pPr algn="ctr">
                        <a:lnSpc>
                          <a:spcPts val="2925"/>
                        </a:lnSpc>
                        <a:spcAft>
                          <a:spcPts val="1000"/>
                        </a:spcAft>
                      </a:pPr>
                      <a:r>
                        <a:rPr lang="ar-SA" sz="4000" b="1" dirty="0" smtClean="0"/>
                        <a:t>أَ </a:t>
                      </a:r>
                      <a:r>
                        <a:rPr lang="ar-AE" sz="4000" dirty="0" smtClean="0"/>
                        <a:t>ذاَلِك</a:t>
                      </a:r>
                      <a:r>
                        <a:rPr lang="ar-SA" sz="4000" b="1" dirty="0" smtClean="0"/>
                        <a:t>…..؟</a:t>
                      </a:r>
                      <a:endParaRPr lang="en-US" sz="4000" b="1" dirty="0" smtClean="0"/>
                    </a:p>
                    <a:p>
                      <a:pPr algn="ctr">
                        <a:lnSpc>
                          <a:spcPts val="2925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smtClean="0"/>
                        <a:t>Is that….?</a:t>
                      </a:r>
                      <a:endParaRPr lang="en-US" sz="2800" b="1" u="none" strike="noStrike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Latha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ts val="2925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Latha" panose="020B0604020202020204" pitchFamily="34" charset="0"/>
                      </a:endParaRPr>
                    </a:p>
                  </a:txBody>
                  <a:tcPr marL="95250" marR="95250" marT="0" marB="0"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914400" y="3894919"/>
            <a:ext cx="1238250" cy="494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طَبِيبٌ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62200" y="3929790"/>
            <a:ext cx="1238250" cy="494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وَلَدٌ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0000" y="3909987"/>
            <a:ext cx="1238251" cy="494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طَالِبٌ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14400" y="5813123"/>
            <a:ext cx="1238250" cy="46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رَجُلٌ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24826" y="5784170"/>
            <a:ext cx="1175623" cy="494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تَاجِرٌ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57800" y="3959926"/>
            <a:ext cx="1251488" cy="46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إِمَامٌ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912388" y="5846234"/>
            <a:ext cx="1168150" cy="46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مُدَرَّسٌ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14400" y="3894919"/>
            <a:ext cx="1238250" cy="494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طَبِيبٌ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362200" y="3929790"/>
            <a:ext cx="1238250" cy="494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وَلَدٌ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10000" y="3909987"/>
            <a:ext cx="1238251" cy="494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طَالِبٌ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00" y="5813123"/>
            <a:ext cx="1238250" cy="46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رَجُلٌ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424826" y="5784170"/>
            <a:ext cx="1175623" cy="494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تَاجِرٌ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257800" y="3959926"/>
            <a:ext cx="1251488" cy="46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إِمَامٌ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912388" y="5846234"/>
            <a:ext cx="1168150" cy="46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مُدَرَّسٌ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672" y="2655523"/>
            <a:ext cx="1308833" cy="1231252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467" y="2590800"/>
            <a:ext cx="1238250" cy="123125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810" y="2674270"/>
            <a:ext cx="1199955" cy="123825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905" y="2663667"/>
            <a:ext cx="1270540" cy="1231252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653" y="4454834"/>
            <a:ext cx="1238250" cy="1240292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730" y="4488537"/>
            <a:ext cx="1308833" cy="123125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390" y="4467159"/>
            <a:ext cx="116815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619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99033" y="1056506"/>
            <a:ext cx="1905000" cy="46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مَنْ هَـٰذَا</a:t>
            </a:r>
            <a:r>
              <a:rPr lang="ar-SA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؟</a:t>
            </a:r>
            <a:endParaRPr lang="en-US" sz="36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39373" y="1056506"/>
            <a:ext cx="1752600" cy="836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4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هَـٰذَا </a:t>
            </a:r>
            <a:r>
              <a:rPr lang="ar-SA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ٌ</a:t>
            </a:r>
            <a:r>
              <a:rPr lang="ta-IN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طَبِيبٌ</a:t>
            </a:r>
            <a:r>
              <a:rPr lang="ar-SA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.</a:t>
            </a:r>
            <a:endParaRPr lang="en-US" sz="40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82233" y="1874306"/>
            <a:ext cx="2008883" cy="5251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4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أَهَـٰذَا </a:t>
            </a:r>
            <a:r>
              <a:rPr lang="ta-IN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طَبِيبٌ</a:t>
            </a:r>
            <a:r>
              <a:rPr lang="ar-SA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؟</a:t>
            </a:r>
            <a:endParaRPr lang="en-US" sz="40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440" y="1874306"/>
            <a:ext cx="2640466" cy="5251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4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نَعَمْ، هَـٰذَا </a:t>
            </a:r>
            <a:r>
              <a:rPr lang="ta-IN" sz="4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طَبِيبٌ</a:t>
            </a:r>
            <a:r>
              <a:rPr lang="ar-SA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.</a:t>
            </a:r>
            <a:endParaRPr lang="en-US" sz="40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9027" y="2338536"/>
            <a:ext cx="20730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Is this a house?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1143002" y="1427761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his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house?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991612" y="1398127"/>
            <a:ext cx="1390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What is this?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7963" y="2408492"/>
            <a:ext cx="1995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Yes, this is a house.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799033" y="4022711"/>
            <a:ext cx="1905000" cy="525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4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مَنْ </a:t>
            </a:r>
            <a:r>
              <a:rPr lang="ar-SA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هَـٰذَا</a:t>
            </a:r>
            <a:r>
              <a:rPr lang="ar-SA" sz="4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؟</a:t>
            </a:r>
            <a:endParaRPr lang="en-US" sz="40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1955" y="3904308"/>
            <a:ext cx="2209480" cy="509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هَـٰذَا </a:t>
            </a:r>
            <a:r>
              <a:rPr lang="ta-IN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رَجُلٌ</a:t>
            </a:r>
            <a:r>
              <a:rPr lang="ar-SA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.</a:t>
            </a:r>
            <a:endParaRPr lang="en-US" sz="36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74405" y="4840511"/>
            <a:ext cx="1824537" cy="509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أَهَـٰذَا </a:t>
            </a:r>
            <a:r>
              <a:rPr lang="ta-IN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طَبِيبٌ</a:t>
            </a:r>
            <a:r>
              <a:rPr lang="ar-SA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؟</a:t>
            </a:r>
            <a:endParaRPr lang="en-US" sz="36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49027" y="5304741"/>
            <a:ext cx="20730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Is this a house?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1143002" y="4393966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his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house?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991612" y="4364332"/>
            <a:ext cx="1390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What is this?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17963" y="5374697"/>
            <a:ext cx="1995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Yes, this is a house.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85801" y="4902724"/>
            <a:ext cx="2225634" cy="494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لا، </a:t>
            </a: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هَـٰذَا </a:t>
            </a:r>
            <a:r>
              <a:rPr lang="ta-IN" sz="3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رَجُلٌ</a:t>
            </a:r>
            <a:r>
              <a:rPr lang="es-MX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 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348" y="838201"/>
            <a:ext cx="2362199" cy="193962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349" y="3904307"/>
            <a:ext cx="2362198" cy="183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808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6799033" y="1056506"/>
            <a:ext cx="1905000" cy="509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مَنْ </a:t>
            </a:r>
            <a:r>
              <a:rPr lang="ar-AE" sz="3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ذاَلِك</a:t>
            </a:r>
            <a:r>
              <a:rPr lang="ar-SA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؟</a:t>
            </a:r>
            <a:endParaRPr lang="en-US" sz="36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3035" y="1056506"/>
            <a:ext cx="2640346" cy="494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AE" sz="3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ذاَلِك </a:t>
            </a:r>
            <a:r>
              <a:rPr lang="ta-IN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وَلَدٌ</a:t>
            </a: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.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743147" y="1874306"/>
            <a:ext cx="1887055" cy="5251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أَ</a:t>
            </a:r>
            <a:r>
              <a:rPr lang="ar-AE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ذاَلِك</a:t>
            </a:r>
            <a:r>
              <a:rPr lang="ar-SA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</a:t>
            </a:r>
            <a:r>
              <a:rPr lang="ta-IN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وَلَدٌ</a:t>
            </a:r>
            <a:r>
              <a:rPr lang="ar-SA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؟</a:t>
            </a:r>
            <a:endParaRPr lang="en-US" sz="40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23030" y="1874306"/>
            <a:ext cx="1951175" cy="4943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نَعَمْ، </a:t>
            </a:r>
            <a:r>
              <a:rPr lang="ar-AE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ذاَلِك</a:t>
            </a: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</a:t>
            </a:r>
            <a:r>
              <a:rPr lang="ta-IN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وَلَدٌ</a:t>
            </a: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.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49027" y="2338536"/>
            <a:ext cx="18325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that </a:t>
            </a:r>
            <a: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boy?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43002" y="1427761"/>
            <a:ext cx="1544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That is 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boy?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991612" y="1398127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What is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that?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017963" y="2408492"/>
            <a:ext cx="1800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Yes,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that 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 a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boy.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99033" y="4022711"/>
            <a:ext cx="1905000" cy="525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4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مَنْ </a:t>
            </a:r>
            <a:r>
              <a:rPr lang="ar-AE" sz="4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ذاَلِك</a:t>
            </a:r>
            <a:r>
              <a:rPr lang="ar-SA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؟</a:t>
            </a:r>
            <a:endParaRPr lang="en-US" sz="40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1955" y="3904308"/>
            <a:ext cx="2209480" cy="509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AE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ذاَلِك</a:t>
            </a:r>
            <a:r>
              <a:rPr lang="ar-SA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</a:t>
            </a:r>
            <a:r>
              <a:rPr lang="ta-IN" sz="3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طَالِبٌ</a:t>
            </a:r>
            <a:r>
              <a:rPr lang="ar-SA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.</a:t>
            </a:r>
            <a:endParaRPr lang="en-US" sz="36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27303" y="4840511"/>
            <a:ext cx="1718739" cy="509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أَ</a:t>
            </a:r>
            <a:r>
              <a:rPr lang="ar-AE" sz="3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ذاَلِك</a:t>
            </a:r>
            <a:r>
              <a:rPr lang="ar-SA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 </a:t>
            </a:r>
            <a:r>
              <a:rPr lang="ta-IN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وَلَدٌ</a:t>
            </a:r>
            <a:r>
              <a:rPr lang="ar-SA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؟</a:t>
            </a:r>
            <a:endParaRPr lang="en-US" sz="36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549027" y="5304741"/>
            <a:ext cx="18325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that </a:t>
            </a:r>
            <a: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boy?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143002" y="4393966"/>
            <a:ext cx="1595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That 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student?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991612" y="4364332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What is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that?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017963" y="5374697"/>
            <a:ext cx="2136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Yes,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that 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 a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student.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85801" y="4902724"/>
            <a:ext cx="2577586" cy="494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لا، </a:t>
            </a:r>
            <a:r>
              <a:rPr lang="ar-AE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ذاَلِك</a:t>
            </a: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ta-IN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طَالِبٌ </a:t>
            </a:r>
            <a:r>
              <a:rPr lang="es-MX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 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867" y="914400"/>
            <a:ext cx="2372680" cy="188580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867" y="3809999"/>
            <a:ext cx="2372680" cy="1934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870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830" y="922788"/>
            <a:ext cx="1967768" cy="84986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504692" y="1553198"/>
            <a:ext cx="1910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This (is a)  - </a:t>
            </a:r>
            <a:r>
              <a:rPr lang="ar-AE" sz="2800" b="1" dirty="0"/>
              <a:t>هَذاَ</a:t>
            </a:r>
            <a:endParaRPr lang="en-US" sz="2800" b="1" dirty="0"/>
          </a:p>
        </p:txBody>
      </p:sp>
      <p:sp>
        <p:nvSpPr>
          <p:cNvPr id="17" name="Rectangle 16"/>
          <p:cNvSpPr/>
          <p:nvPr/>
        </p:nvSpPr>
        <p:spPr>
          <a:xfrm>
            <a:off x="5403135" y="2260295"/>
            <a:ext cx="29840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 These (both are)  - </a:t>
            </a:r>
            <a:r>
              <a:rPr lang="ar-AE" sz="2800" b="1" dirty="0"/>
              <a:t>هَذاَنِ</a:t>
            </a:r>
            <a:r>
              <a:rPr lang="en-US" sz="2800" b="1" dirty="0"/>
              <a:t>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329743" y="3118365"/>
            <a:ext cx="34901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   These </a:t>
            </a:r>
            <a:r>
              <a:rPr lang="en-US" sz="2000" dirty="0"/>
              <a:t>(all are)  - </a:t>
            </a:r>
            <a:r>
              <a:rPr lang="ar-AE" sz="2800" b="1" dirty="0" smtClean="0"/>
              <a:t>هَؤُلاَءِ </a:t>
            </a:r>
            <a:endParaRPr lang="en-US" sz="2800" b="1" dirty="0"/>
          </a:p>
        </p:txBody>
      </p:sp>
      <p:sp>
        <p:nvSpPr>
          <p:cNvPr id="20" name="Rectangle 19"/>
          <p:cNvSpPr/>
          <p:nvPr/>
        </p:nvSpPr>
        <p:spPr>
          <a:xfrm>
            <a:off x="6491992" y="4355068"/>
            <a:ext cx="1910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This (is a)  - </a:t>
            </a:r>
            <a:r>
              <a:rPr lang="ar-AE" sz="2800" b="1" dirty="0"/>
              <a:t>هَذاَ</a:t>
            </a:r>
            <a:endParaRPr lang="en-US" sz="2800" b="1" dirty="0"/>
          </a:p>
        </p:txBody>
      </p:sp>
      <p:sp>
        <p:nvSpPr>
          <p:cNvPr id="21" name="Rectangle 20"/>
          <p:cNvSpPr/>
          <p:nvPr/>
        </p:nvSpPr>
        <p:spPr>
          <a:xfrm>
            <a:off x="5842648" y="5181600"/>
            <a:ext cx="29840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 These (both are)  - </a:t>
            </a:r>
            <a:r>
              <a:rPr lang="ar-AE" sz="2800" b="1" dirty="0"/>
              <a:t>هَذاَنِ</a:t>
            </a:r>
            <a:r>
              <a:rPr lang="en-US" sz="2800" b="1" dirty="0"/>
              <a:t>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97947" y="5958814"/>
            <a:ext cx="25149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 These (all are)  - </a:t>
            </a:r>
            <a:r>
              <a:rPr lang="ar-AE" sz="2800" b="1" u="sng" dirty="0"/>
              <a:t>هَذَهِ</a:t>
            </a:r>
            <a:endParaRPr lang="en-US" sz="2800" b="1" u="sn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830" y="1772741"/>
            <a:ext cx="1967768" cy="7681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830" y="2541083"/>
            <a:ext cx="1967768" cy="9432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831" y="3960916"/>
            <a:ext cx="1967767" cy="9287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830" y="4889684"/>
            <a:ext cx="1967767" cy="9057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830" y="5785418"/>
            <a:ext cx="1990725" cy="97312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3400" y="443660"/>
            <a:ext cx="807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for using human being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3538279"/>
            <a:ext cx="807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for using human being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524000" y="4092811"/>
            <a:ext cx="133634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2800" b="1" dirty="0" smtClean="0"/>
              <a:t>كِتَابٌ</a:t>
            </a:r>
            <a:endParaRPr lang="en-US" sz="2800" b="1" dirty="0" smtClean="0"/>
          </a:p>
          <a:p>
            <a:pPr algn="r"/>
            <a:r>
              <a:rPr lang="ar-AE" sz="3600" b="1" dirty="0" smtClean="0"/>
              <a:t> </a:t>
            </a:r>
            <a:r>
              <a:rPr lang="en-US" sz="3600" b="1" dirty="0" smtClean="0"/>
              <a:t> </a:t>
            </a:r>
          </a:p>
          <a:p>
            <a:pPr algn="r"/>
            <a:r>
              <a:rPr lang="ar-AE" sz="2800" b="1" dirty="0" smtClean="0"/>
              <a:t>كِتَاباَنِ</a:t>
            </a:r>
            <a:endParaRPr lang="en-US" sz="2800" b="1" dirty="0" smtClean="0"/>
          </a:p>
          <a:p>
            <a:pPr algn="r"/>
            <a:endParaRPr lang="en-US" sz="3600" b="1" dirty="0"/>
          </a:p>
          <a:p>
            <a:pPr algn="r"/>
            <a:r>
              <a:rPr lang="ar-AE" sz="2800" b="1" dirty="0" smtClean="0"/>
              <a:t>كُتُبٌ</a:t>
            </a:r>
            <a:endParaRPr lang="en-US" sz="2800" b="1" dirty="0"/>
          </a:p>
        </p:txBody>
      </p:sp>
      <p:sp>
        <p:nvSpPr>
          <p:cNvPr id="14" name="Rectangle 13"/>
          <p:cNvSpPr/>
          <p:nvPr/>
        </p:nvSpPr>
        <p:spPr>
          <a:xfrm>
            <a:off x="1219200" y="1076389"/>
            <a:ext cx="154168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2800" b="1" dirty="0" smtClean="0"/>
              <a:t>وَلَدٌ </a:t>
            </a:r>
            <a:endParaRPr lang="en-US" sz="2800" b="1" dirty="0"/>
          </a:p>
          <a:p>
            <a:pPr algn="r"/>
            <a:endParaRPr lang="en-US" sz="4000" dirty="0"/>
          </a:p>
          <a:p>
            <a:pPr algn="r"/>
            <a:r>
              <a:rPr lang="ar-AE" sz="2800" b="1" dirty="0" smtClean="0"/>
              <a:t>وَلَداَنِ</a:t>
            </a:r>
            <a:endParaRPr lang="en-US" sz="2800" b="1" dirty="0" smtClean="0"/>
          </a:p>
          <a:p>
            <a:pPr algn="r"/>
            <a:endParaRPr lang="en-US" sz="4000" dirty="0" smtClean="0"/>
          </a:p>
          <a:p>
            <a:pPr algn="r"/>
            <a:r>
              <a:rPr lang="ar-AE" sz="2800" b="1" dirty="0" smtClean="0"/>
              <a:t>أَوْلاَدٌ</a:t>
            </a:r>
            <a:endParaRPr lang="en-US" sz="2800" b="1" dirty="0" smtClean="0"/>
          </a:p>
        </p:txBody>
      </p:sp>
      <p:sp>
        <p:nvSpPr>
          <p:cNvPr id="15" name="Rectangle 14"/>
          <p:cNvSpPr/>
          <p:nvPr/>
        </p:nvSpPr>
        <p:spPr>
          <a:xfrm>
            <a:off x="3348544" y="41206"/>
            <a:ext cx="57954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The demonstrative pronoun plural pointed for things (or) non human being then singular feminine must be used. </a:t>
            </a:r>
          </a:p>
        </p:txBody>
      </p:sp>
    </p:spTree>
    <p:extLst>
      <p:ext uri="{BB962C8B-B14F-4D97-AF65-F5344CB8AC3E}">
        <p14:creationId xmlns:p14="http://schemas.microsoft.com/office/powerpoint/2010/main" val="4129955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09600"/>
            <a:ext cx="838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3200" dirty="0"/>
              <a:t>The demonstrative pronoun plural masculine &amp; feminine “ these and those are used for a human being (or) persons.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3200" dirty="0"/>
              <a:t>The demonstrative pronoun plural pointed for things (or) non human being then singular feminine must be used. </a:t>
            </a:r>
          </a:p>
        </p:txBody>
      </p:sp>
    </p:spTree>
    <p:extLst>
      <p:ext uri="{BB962C8B-B14F-4D97-AF65-F5344CB8AC3E}">
        <p14:creationId xmlns:p14="http://schemas.microsoft.com/office/powerpoint/2010/main" val="2408764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74405" y="957440"/>
            <a:ext cx="1905000" cy="509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مَنْ هَـٰذَا</a:t>
            </a:r>
            <a:r>
              <a:rPr lang="ar-SA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؟</a:t>
            </a:r>
            <a:endParaRPr lang="en-US" sz="36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24174" y="933897"/>
            <a:ext cx="1752600" cy="46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هَـٰذَا </a:t>
            </a:r>
            <a:r>
              <a:rPr lang="ar-SA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ٌ</a:t>
            </a:r>
            <a:r>
              <a:rPr lang="ta-IN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طَبِيبٌ</a:t>
            </a:r>
            <a:r>
              <a:rPr lang="ar-SA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.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74405" y="1467195"/>
            <a:ext cx="1648208" cy="464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أَهَـٰذَا </a:t>
            </a:r>
            <a:r>
              <a:rPr lang="ta-IN" sz="3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طَبِيبٌ</a:t>
            </a: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؟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21251" y="1467195"/>
            <a:ext cx="2153154" cy="4642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2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نَعَمْ، هَـٰذَا </a:t>
            </a:r>
            <a:r>
              <a:rPr lang="ta-IN" sz="3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طَبِيبٌ</a:t>
            </a:r>
            <a:r>
              <a:rPr lang="ar-S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.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21911" y="4380786"/>
            <a:ext cx="21403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 this a </a:t>
            </a: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doctor?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27302" y="911716"/>
            <a:ext cx="1717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This is 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doctor?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76774" y="91171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Who 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 this?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87296" y="1467195"/>
            <a:ext cx="20339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Yes, this is a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doctor.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99033" y="4022711"/>
            <a:ext cx="1905000" cy="525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4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مَنْ </a:t>
            </a:r>
            <a:r>
              <a:rPr lang="ar-SA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هَـٰذَا</a:t>
            </a:r>
            <a:r>
              <a:rPr lang="ar-SA" sz="4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؟</a:t>
            </a:r>
            <a:endParaRPr lang="en-US" sz="40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1955" y="3904308"/>
            <a:ext cx="2209480" cy="509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هَـٰذَا </a:t>
            </a:r>
            <a:r>
              <a:rPr lang="ta-IN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رَجُلٌ</a:t>
            </a:r>
            <a:r>
              <a:rPr lang="ar-SA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.</a:t>
            </a:r>
            <a:endParaRPr lang="en-US" sz="36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74405" y="4840511"/>
            <a:ext cx="1824537" cy="509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3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أَهَـٰذَا </a:t>
            </a:r>
            <a:r>
              <a:rPr lang="ta-IN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طَبِيبٌ</a:t>
            </a:r>
            <a:r>
              <a:rPr lang="ar-SA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؟</a:t>
            </a:r>
            <a:endParaRPr lang="en-US" sz="36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9027" y="5304741"/>
            <a:ext cx="20730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 this a house?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3002" y="4393966"/>
            <a:ext cx="1524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This is 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man?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91612" y="436433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Who 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 this?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12079" y="2020868"/>
            <a:ext cx="2057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No, </a:t>
            </a: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this is a 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teacher.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56413" y="2022802"/>
            <a:ext cx="2225634" cy="464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925"/>
              </a:lnSpc>
              <a:spcAft>
                <a:spcPts val="1000"/>
              </a:spcAft>
            </a:pPr>
            <a:r>
              <a:rPr lang="ar-SA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لا، </a:t>
            </a:r>
            <a:r>
              <a:rPr lang="ar-SA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هَـٰذَا </a:t>
            </a:r>
            <a:r>
              <a:rPr lang="ar-AE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مُدَرِّسٌ</a:t>
            </a:r>
            <a:r>
              <a:rPr lang="es-MX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 </a:t>
            </a:r>
            <a:endParaRPr lang="en-US" sz="2800" dirty="0">
              <a:solidFill>
                <a:schemeClr val="accent1">
                  <a:lumMod val="20000"/>
                  <a:lumOff val="80000"/>
                </a:schemeClr>
              </a:solidFill>
              <a:effectLst/>
              <a:latin typeface="Calibri" panose="020F0502020204030204" pitchFamily="34" charset="0"/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55" y="687010"/>
            <a:ext cx="1825347" cy="96294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67" y="1790803"/>
            <a:ext cx="1834351" cy="1028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242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pPr algn="ctr"/>
            <a:r>
              <a:rPr lang="en-US" sz="4400" b="1" dirty="0" smtClean="0">
                <a:latin typeface="Calibri" pitchFamily="34" charset="0"/>
                <a:cs typeface="Times New Roman" pitchFamily="18" charset="0"/>
              </a:rPr>
              <a:t>Types of Nouns</a:t>
            </a:r>
            <a:r>
              <a:rPr lang="ar-SA" sz="4400" b="1" dirty="0" smtClean="0">
                <a:latin typeface="Calibri" pitchFamily="34" charset="0"/>
                <a:cs typeface="Times New Roman" pitchFamily="18" charset="0"/>
              </a:rPr>
              <a:t>   انواع الاسم  - 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609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Nouns are two types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1447800" y="2159000"/>
          <a:ext cx="6705600" cy="447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ustom 1">
      <a:dk1>
        <a:sysClr val="windowText" lastClr="000000"/>
      </a:dk1>
      <a:lt1>
        <a:srgbClr val="FEFAC9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1119</TotalTime>
  <Words>630</Words>
  <Application>Microsoft Office PowerPoint</Application>
  <PresentationFormat>On-screen Show (4:3)</PresentationFormat>
  <Paragraphs>151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Adobe Ming Std L</vt:lpstr>
      <vt:lpstr>MS Mincho</vt:lpstr>
      <vt:lpstr>Arial</vt:lpstr>
      <vt:lpstr>Calibri</vt:lpstr>
      <vt:lpstr>Constantia</vt:lpstr>
      <vt:lpstr>Latha</vt:lpstr>
      <vt:lpstr>Times New Roman</vt:lpstr>
      <vt:lpstr>Traditional Arabic</vt:lpstr>
      <vt:lpstr>Wingdings 2</vt:lpstr>
      <vt:lpstr>Paper</vt:lpstr>
      <vt:lpstr>PowerPoint Presentation</vt:lpstr>
      <vt:lpstr>The demonstrative pronouns used as a subject with human being masculine.  </vt:lpstr>
      <vt:lpstr>أَ  -  "Is”? for using human being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Types of Nouns   انواع الاسم  - </vt:lpstr>
      <vt:lpstr>PowerPoint Presentation</vt:lpstr>
      <vt:lpstr>PowerPoint Presentation</vt:lpstr>
      <vt:lpstr>Particles of تعريف  and تنكير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– I For I B.A. Arabic</dc:title>
  <dc:creator>Ahamed Faize</dc:creator>
  <cp:lastModifiedBy>minnal.eflu@hotmail.com</cp:lastModifiedBy>
  <cp:revision>135</cp:revision>
  <dcterms:created xsi:type="dcterms:W3CDTF">2018-09-20T07:23:21Z</dcterms:created>
  <dcterms:modified xsi:type="dcterms:W3CDTF">2020-10-20T16:35:18Z</dcterms:modified>
</cp:coreProperties>
</file>