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6302332-BEA2-467D-A9C2-2C1FC575DC7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6E5FF8-5B2E-435A-B46D-C3592D30EAB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5188" y="2924944"/>
            <a:ext cx="6161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Ecology &amp; Ecosystem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4380" y="1052736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EVS - Unit II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7" y="4653136"/>
            <a:ext cx="5595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Prof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M.Seyid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Abdul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Kadher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1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Stratification?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division of the Aquatic ecosystems on the basis of Light, Temperature and Nutrients is called Stratification.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How are the components of biodiversity classified on the basis of conservation?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24945"/>
            <a:ext cx="6777317" cy="504056"/>
          </a:xfrm>
        </p:spPr>
        <p:txBody>
          <a:bodyPr/>
          <a:lstStyle/>
          <a:p>
            <a:r>
              <a:rPr lang="en-IN" dirty="0"/>
              <a:t>Endangered, Threatened</a:t>
            </a:r>
            <a:r>
              <a:rPr lang="en-IN" dirty="0" smtClean="0"/>
              <a:t>, Rare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12" y="3501008"/>
            <a:ext cx="3960440" cy="281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4" y="3597615"/>
            <a:ext cx="3399153" cy="26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Endemic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Unique species of Plants or animals that are found only in a particular ecosystem are classified as Endemic species.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28" y="3586706"/>
            <a:ext cx="3672408" cy="27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are Hot spots?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Regions that harbour a high concentration of Endemic species are called hotspots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How many hot spots are there in India? 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Two hot spots</a:t>
            </a:r>
            <a:endParaRPr lang="en-US" dirty="0"/>
          </a:p>
          <a:p>
            <a:r>
              <a:rPr lang="en-IN" dirty="0"/>
              <a:t>Eastern Himalayas and Western Ghats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two types of Conservation of </a:t>
            </a:r>
            <a:r>
              <a:rPr lang="en-IN" dirty="0" smtClean="0"/>
              <a:t>Biodiversity</a:t>
            </a:r>
            <a:r>
              <a:rPr lang="en-IN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In-situ conservation – Plants and animals are conserved within their own habitat</a:t>
            </a:r>
            <a:endParaRPr lang="en-US" dirty="0"/>
          </a:p>
          <a:p>
            <a:r>
              <a:rPr lang="en-IN" dirty="0"/>
              <a:t>Ex-situ conservation – DNA or Germ plasm samples are taken from endangered species and stored in Tissue culture banks or Gene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What are the classifications under biotic components of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140968"/>
            <a:ext cx="6777317" cy="2691661"/>
          </a:xfrm>
        </p:spPr>
        <p:txBody>
          <a:bodyPr/>
          <a:lstStyle/>
          <a:p>
            <a:r>
              <a:rPr lang="en-IN" dirty="0"/>
              <a:t>Producer - Plants</a:t>
            </a:r>
            <a:endParaRPr lang="en-US" dirty="0"/>
          </a:p>
          <a:p>
            <a:r>
              <a:rPr lang="en-IN" dirty="0"/>
              <a:t>Consumer – Primary, Secondary, Tertiary</a:t>
            </a:r>
            <a:endParaRPr lang="en-US" dirty="0"/>
          </a:p>
          <a:p>
            <a:r>
              <a:rPr lang="en-IN" dirty="0"/>
              <a:t>Decomposer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 food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Interconnected food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is the study of the variety and variability of an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different types of diversities?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Genetic diversity</a:t>
            </a:r>
            <a:endParaRPr lang="en-US" dirty="0"/>
          </a:p>
          <a:p>
            <a:r>
              <a:rPr lang="en-IN" dirty="0"/>
              <a:t>Species diversity</a:t>
            </a:r>
            <a:endParaRPr lang="en-US" dirty="0"/>
          </a:p>
          <a:p>
            <a:r>
              <a:rPr lang="en-IN" dirty="0"/>
              <a:t>Ecosystem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6016" y="3132972"/>
            <a:ext cx="3313355" cy="1702160"/>
          </a:xfrm>
        </p:spPr>
        <p:txBody>
          <a:bodyPr anchor="ctr"/>
          <a:lstStyle/>
          <a:p>
            <a:pPr algn="l"/>
            <a:r>
              <a:rPr lang="en-IN" dirty="0">
                <a:effectLst/>
              </a:rPr>
              <a:t>What is environment?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09803" cy="1260629"/>
          </a:xfrm>
        </p:spPr>
        <p:txBody>
          <a:bodyPr/>
          <a:lstStyle/>
          <a:p>
            <a:pPr algn="l"/>
            <a:r>
              <a:rPr lang="en-IN" dirty="0"/>
              <a:t>Environment is the sum of the biotic(living) and abiotic(non-living) components around us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77" y="188640"/>
            <a:ext cx="5209371" cy="30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values of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Religious values</a:t>
            </a:r>
            <a:endParaRPr lang="en-US" dirty="0"/>
          </a:p>
          <a:p>
            <a:r>
              <a:rPr lang="en-IN" dirty="0"/>
              <a:t>Medicinal values</a:t>
            </a:r>
            <a:endParaRPr lang="en-US" dirty="0"/>
          </a:p>
          <a:p>
            <a:r>
              <a:rPr lang="en-IN" dirty="0"/>
              <a:t>Productive values </a:t>
            </a:r>
            <a:endParaRPr lang="en-US" dirty="0"/>
          </a:p>
          <a:p>
            <a:r>
              <a:rPr lang="en-IN" dirty="0"/>
              <a:t>Consumptive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threats to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Poaching – illegal trading of wildlife or wildlife related products</a:t>
            </a:r>
            <a:endParaRPr lang="en-US" dirty="0"/>
          </a:p>
          <a:p>
            <a:r>
              <a:rPr lang="en-IN" dirty="0"/>
              <a:t>Loss of habitat – due to farming activities in forests</a:t>
            </a:r>
            <a:endParaRPr lang="en-US" dirty="0"/>
          </a:p>
          <a:p>
            <a:r>
              <a:rPr lang="en-IN" dirty="0"/>
              <a:t>Man wildlife conflict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560840" cy="47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980729"/>
            <a:ext cx="68407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biotic components of our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Plants, animals, Micro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abiotic components of our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Lithosphere, Hydrosphere, atmosphere, Sunlight,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/>
              <a:t>What is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Systematic interaction of Biotic and Abiotic components in our environment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660908" cy="31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two types of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Land ecosystem and Aquatic ecosystem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9" y="2996953"/>
            <a:ext cx="3419589" cy="21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96953"/>
            <a:ext cx="3727011" cy="21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8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different types of Land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2"/>
            <a:ext cx="7560840" cy="43204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Forest, Grassland and Desert ecosystems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08920"/>
            <a:ext cx="2880319" cy="22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60947"/>
            <a:ext cx="2664296" cy="19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960948"/>
            <a:ext cx="2537675" cy="19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How the land ecosystems are broadly divided?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Tropical ecosystem – Closer to equator with less </a:t>
            </a:r>
            <a:r>
              <a:rPr lang="en-IN" dirty="0" smtClean="0"/>
              <a:t>rainfall</a:t>
            </a:r>
          </a:p>
          <a:p>
            <a:r>
              <a:rPr lang="en-IN" dirty="0"/>
              <a:t>Temperate ecosystem – Away from equator with changing climate and lower temperatures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4770"/>
            <a:ext cx="2880320" cy="24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What are the different types of Aquatic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961332"/>
          </a:xfrm>
        </p:spPr>
        <p:txBody>
          <a:bodyPr/>
          <a:lstStyle/>
          <a:p>
            <a:r>
              <a:rPr lang="en-IN" dirty="0"/>
              <a:t>Flowing(Lotic)  - Rivers, Streams, Oceans</a:t>
            </a:r>
            <a:endParaRPr lang="en-US" dirty="0"/>
          </a:p>
          <a:p>
            <a:r>
              <a:rPr lang="en-IN" dirty="0"/>
              <a:t>Stagnant(Lentic) – Ponds, Lakes, Tanks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04344"/>
            <a:ext cx="33990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4344"/>
            <a:ext cx="3427123" cy="25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</TotalTime>
  <Words>414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Austin</vt:lpstr>
      <vt:lpstr>Horizon</vt:lpstr>
      <vt:lpstr>PowerPoint Presentation</vt:lpstr>
      <vt:lpstr>What is environment?</vt:lpstr>
      <vt:lpstr>What are the biotic components of our environment?</vt:lpstr>
      <vt:lpstr>What are the abiotic components of our environment?</vt:lpstr>
      <vt:lpstr>What is Ecosystem?</vt:lpstr>
      <vt:lpstr>What are the two types of ecosystems?</vt:lpstr>
      <vt:lpstr>What are the different types of Land ecosystem?</vt:lpstr>
      <vt:lpstr>How the land ecosystems are broadly divided?</vt:lpstr>
      <vt:lpstr>What are the different types of Aquatic ecosystems?</vt:lpstr>
      <vt:lpstr>What is Stratification?</vt:lpstr>
      <vt:lpstr>How are the components of biodiversity classified on the basis of conservation?</vt:lpstr>
      <vt:lpstr>What is Endemic species?</vt:lpstr>
      <vt:lpstr>What are Hot spots?</vt:lpstr>
      <vt:lpstr>How many hot spots are there in India? What are they?</vt:lpstr>
      <vt:lpstr>What are the two types of Conservation of Biodiversity?</vt:lpstr>
      <vt:lpstr>What are the classifications under biotic components of an ecosystem?</vt:lpstr>
      <vt:lpstr>What is a food web?</vt:lpstr>
      <vt:lpstr>What is Biodiversity?</vt:lpstr>
      <vt:lpstr>What are the different types of diversities?</vt:lpstr>
      <vt:lpstr>What are the values of biodiversity?</vt:lpstr>
      <vt:lpstr>What are the threats to biodiversity?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Prof.M.Seyid Abdul Kadher</dc:creator>
  <cp:lastModifiedBy>User</cp:lastModifiedBy>
  <cp:revision>12</cp:revision>
  <dcterms:created xsi:type="dcterms:W3CDTF">2020-09-11T07:14:19Z</dcterms:created>
  <dcterms:modified xsi:type="dcterms:W3CDTF">2020-09-11T18:08:56Z</dcterms:modified>
</cp:coreProperties>
</file>