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0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0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1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9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9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4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1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A632-9F1A-4CD4-BF2B-A5FFA41BE80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EDCE-CC3E-40CF-BCA7-7857AB6E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0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" y="270455"/>
            <a:ext cx="11088711" cy="1493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3413" y="2163652"/>
            <a:ext cx="5215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Subject Name :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hadith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Subject 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Code :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17uarl32</a:t>
            </a: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Class 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: all </a:t>
            </a:r>
            <a:r>
              <a:rPr lang="en-IN" sz="2400" b="1" cap="small" spc="25" dirty="0" err="1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ug</a:t>
            </a:r>
            <a:r>
              <a:rPr lang="en-IN" sz="2400" b="1" cap="small" spc="25" dirty="0" smtClean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 second year language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205729" y="4353058"/>
            <a:ext cx="4307984" cy="214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ea typeface="Adobe Ming Std L" panose="02020300000000000000" pitchFamily="18" charset="-128"/>
                <a:cs typeface="Latha"/>
              </a:rPr>
              <a:t>R.Minnal </a:t>
            </a:r>
            <a:r>
              <a:rPr kumimoji="0" lang="en-IN" sz="2800" b="1" i="0" u="none" strike="noStrike" kern="0" cap="small" spc="25" normalizeH="0" baseline="0" noProof="0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ea typeface="Adobe Ming Std L" panose="02020300000000000000" pitchFamily="18" charset="-128"/>
                <a:cs typeface="Latha"/>
              </a:rPr>
              <a:t>vizhi</a:t>
            </a:r>
            <a:endParaRPr kumimoji="0" lang="en-IN" sz="2800" b="1" i="0" u="none" strike="noStrike" kern="0" cap="small" spc="25" normalizeH="0" baseline="0" noProof="0" dirty="0">
              <a:ln w="5271" cap="flat" cmpd="sng" algn="ctr">
                <a:solidFill>
                  <a:srgbClr val="4579B8"/>
                </a:solidFill>
                <a:prstDash val="solid"/>
                <a:round/>
              </a:ln>
              <a:solidFill>
                <a:srgbClr val="1F497D"/>
              </a:solidFill>
              <a:effectLst/>
              <a:uLnTx/>
              <a:uFillTx/>
              <a:ea typeface="Adobe Ming Std L" panose="02020300000000000000" pitchFamily="18" charset="-128"/>
              <a:cs typeface="Latha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2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 </a:t>
            </a:r>
            <a:r>
              <a:rPr kumimoji="0" lang="en-IN" sz="20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Assistant Professor of Arabic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0" cap="small" spc="25" normalizeH="0" baseline="0" noProof="0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Hajee</a:t>
            </a:r>
            <a:r>
              <a:rPr kumimoji="0" lang="en-IN" sz="20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 </a:t>
            </a:r>
            <a:r>
              <a:rPr kumimoji="0" lang="en-IN" sz="2000" b="1" i="0" u="none" strike="noStrike" kern="0" cap="small" spc="25" normalizeH="0" baseline="0" noProof="0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Karutha</a:t>
            </a:r>
            <a:r>
              <a:rPr kumimoji="0" lang="en-IN" sz="20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 </a:t>
            </a:r>
            <a:r>
              <a:rPr kumimoji="0" lang="en-IN" sz="2000" b="1" i="0" u="none" strike="noStrike" kern="0" cap="small" spc="25" normalizeH="0" baseline="0" noProof="0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Rowther</a:t>
            </a:r>
            <a:r>
              <a:rPr kumimoji="0" lang="en-IN" sz="20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 </a:t>
            </a:r>
            <a:r>
              <a:rPr kumimoji="0" lang="en-IN" sz="2000" b="1" i="0" u="none" strike="noStrike" kern="0" cap="small" spc="25" normalizeH="0" baseline="0" noProof="0" dirty="0" err="1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Howdia</a:t>
            </a:r>
            <a:r>
              <a:rPr kumimoji="0" lang="en-IN" sz="2000" b="1" i="0" u="none" strike="noStrike" kern="0" cap="small" spc="25" normalizeH="0" baseline="0" noProof="0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effectLst/>
                <a:uLnTx/>
                <a:uFillTx/>
                <a:cs typeface="Latha"/>
              </a:rPr>
              <a:t> College</a:t>
            </a:r>
            <a:endParaRPr kumimoji="0" lang="en-IN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7066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696" y="373487"/>
            <a:ext cx="3155324" cy="73409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HADITH NO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0761" y="1835189"/>
            <a:ext cx="11037194" cy="145531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عن ابي هريرة رضي الله عنه قال، قال رسول الله صلي الله عليه و سلم: من حنس اسلام المرء تركه مالا يعنيه. حديث حسن. رواه الترمذي و غيره هكذا.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761" y="3827051"/>
            <a:ext cx="110371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 the authority of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Abū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Hurayrah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who said: The Messenger of Allah (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 said: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"From the excellence of a person's Islam is his leaving alone what does not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concern him."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0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518" y="934479"/>
            <a:ext cx="11178862" cy="2622774"/>
          </a:xfrm>
        </p:spPr>
        <p:txBody>
          <a:bodyPr>
            <a:normAutofit/>
          </a:bodyPr>
          <a:lstStyle/>
          <a:p>
            <a:r>
              <a:rPr lang="ar-SA" sz="3200" dirty="0" smtClean="0">
                <a:cs typeface="+mn-cs"/>
              </a:rPr>
              <a:t>عن ابي حمزة أنس بن مالك رضي الله خدم رسول الله صلي الله عليه و سلم عن النبي صلي الله عليه و سلم قال: لا يؤمن أحدكم حتى يحب لأخيه مايحب لنفسه- رواه البخاري و مسلم.</a:t>
            </a:r>
            <a:endParaRPr lang="en-US" sz="3200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518" y="3762451"/>
            <a:ext cx="111788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SegoeUI"/>
              </a:rPr>
              <a:t>On the authority of </a:t>
            </a:r>
            <a:r>
              <a:rPr lang="en-US" sz="2800" b="0" i="0" u="none" strike="noStrike" baseline="0" dirty="0" err="1" smtClean="0">
                <a:latin typeface="SegoeUI"/>
              </a:rPr>
              <a:t>Abū</a:t>
            </a:r>
            <a:r>
              <a:rPr lang="en-US" sz="2800" b="0" i="0" u="none" strike="noStrike" baseline="0" dirty="0" smtClean="0">
                <a:latin typeface="SegoeUI"/>
              </a:rPr>
              <a:t> </a:t>
            </a:r>
            <a:r>
              <a:rPr lang="en-US" sz="2800" b="0" i="0" u="none" strike="noStrike" baseline="0" dirty="0" err="1" smtClean="0">
                <a:latin typeface="SegoeUI"/>
              </a:rPr>
              <a:t>Ḥamzah</a:t>
            </a:r>
            <a:r>
              <a:rPr lang="en-US" sz="2800" b="0" i="0" u="none" strike="noStrike" baseline="0" dirty="0" smtClean="0">
                <a:latin typeface="SegoeUI"/>
              </a:rPr>
              <a:t>, </a:t>
            </a:r>
            <a:r>
              <a:rPr lang="en-US" sz="2800" b="0" i="0" u="none" strike="noStrike" baseline="0" dirty="0" err="1" smtClean="0">
                <a:latin typeface="SegoeUI"/>
              </a:rPr>
              <a:t>Anas</a:t>
            </a:r>
            <a:r>
              <a:rPr lang="en-US" sz="2800" b="0" i="0" u="none" strike="noStrike" baseline="0" dirty="0" smtClean="0">
                <a:latin typeface="SegoeUI"/>
              </a:rPr>
              <a:t> bin </a:t>
            </a:r>
            <a:r>
              <a:rPr lang="en-US" sz="2800" b="0" i="0" u="none" strike="noStrike" baseline="0" dirty="0" err="1" smtClean="0">
                <a:latin typeface="SegoeUI"/>
              </a:rPr>
              <a:t>Mālik</a:t>
            </a:r>
            <a:r>
              <a:rPr lang="en-US" sz="2800" b="0" i="0" u="none" strike="noStrike" baseline="0" dirty="0" smtClean="0">
                <a:latin typeface="SegoeUI"/>
              </a:rPr>
              <a:t>, the servant of the Messenger</a:t>
            </a:r>
          </a:p>
          <a:p>
            <a:r>
              <a:rPr lang="en-US" sz="2800" b="0" i="0" u="none" strike="noStrike" baseline="0" dirty="0" smtClean="0">
                <a:latin typeface="SegoeUI"/>
              </a:rPr>
              <a:t>of Allah (</a:t>
            </a:r>
            <a:r>
              <a:rPr lang="ar-SA" sz="2800" dirty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SegoeUI"/>
              </a:rPr>
              <a:t>), that the Prophet (</a:t>
            </a:r>
            <a:r>
              <a:rPr lang="ar-SA" sz="2800" dirty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SegoeUI"/>
              </a:rPr>
              <a:t>) said:</a:t>
            </a:r>
          </a:p>
          <a:p>
            <a:r>
              <a:rPr lang="en-US" sz="2800" b="0" i="0" u="none" strike="noStrike" baseline="0" dirty="0" smtClean="0">
                <a:latin typeface="SegoeUI"/>
              </a:rPr>
              <a:t>"None of you [truly] believes until he likes for his brother what he likes for</a:t>
            </a:r>
          </a:p>
          <a:p>
            <a:r>
              <a:rPr lang="en-US" sz="2800" b="0" i="0" u="none" strike="noStrike" baseline="0" dirty="0" smtClean="0">
                <a:latin typeface="SegoeUI"/>
              </a:rPr>
              <a:t>himself."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773511" y="277882"/>
            <a:ext cx="3477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HADITH NO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ar-SA" dirty="0" smtClean="0">
                <a:latin typeface="Arial" panose="020B0604020202020204" pitchFamily="34" charset="0"/>
              </a:rPr>
              <a:t> 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5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4" y="1215989"/>
            <a:ext cx="10959921" cy="2017467"/>
          </a:xfrm>
        </p:spPr>
        <p:txBody>
          <a:bodyPr>
            <a:norm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عن ابن مسعود رضي الله عنه قال، قال رسول الله صلي الله عليه و سلم: لا يحل دم امرى مسلم الا باحدى ثلاث: الثيب الوزاني، و النفس بالنفس، و التارك لدينه المفارق للجماعة – رواه البخاري و مسلم.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44721" y="256436"/>
            <a:ext cx="3541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HADITH NO</a:t>
            </a:r>
            <a:r>
              <a:rPr lang="ar-SA" sz="3600" dirty="0">
                <a:latin typeface="Arial" panose="020B0604020202020204" pitchFamily="34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</a:rPr>
              <a:t>3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99244" y="3546678"/>
            <a:ext cx="107796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 the authority of Ibn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Masʽūd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who said: The Messenger of Allah (</a:t>
            </a:r>
            <a:r>
              <a:rPr lang="ar-SA" sz="2800" dirty="0" smtClean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 said: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"The blood of a Muslim person is not permitted [to be shed] except in one of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three [cases]: the married adulterer, a life for a life,</a:t>
            </a:r>
            <a:r>
              <a:rPr lang="en-US" sz="2800" b="0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renouncer of his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religion, the deserter of the community."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3" y="1279524"/>
            <a:ext cx="11140226" cy="1325563"/>
          </a:xfrm>
        </p:spPr>
        <p:txBody>
          <a:bodyPr>
            <a:norm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عن ابي هريرة رضي الله عنه أن رسول الله صلي الله عليه و سلم قال: من كان يؤمن بالله و اليوم الاخر فليفقل خيرا أو ليصمت، و من كان يؤمن بالله و اليوم الاخر فليكرم جاره، و من كان يؤمن بالله واليوم الاخر فليكرم ضيفه. رواه البخاري و مسلم.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3511" y="277882"/>
            <a:ext cx="3477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HADITH NO</a:t>
            </a: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3791" y="2921169"/>
            <a:ext cx="110243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 the authority of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Abū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Hurayrah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that the Messenger of Allah (</a:t>
            </a:r>
            <a:r>
              <a:rPr lang="ar-SA" sz="2800" dirty="0" smtClean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 said: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"One who believes in Allah and the Last Day should either speak good or keep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silent, and one who believes in Allah and the Last Day should be generous to his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neighbor, and one who believes in Allah and the Last Day should be generous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to his guest."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8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13" y="1421192"/>
            <a:ext cx="11177788" cy="1325563"/>
          </a:xfrm>
        </p:spPr>
        <p:txBody>
          <a:bodyPr>
            <a:norm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عن ابي هريرة رضي الله عنه أن رجلا قال للنبي صلي الله عليه و سلم أو صني، قال: لا تغضب.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فردد مررا؛ قال: لا تغضب- رواه البخاري.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35215" y="307951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HADITH NO</a:t>
            </a:r>
            <a:r>
              <a:rPr lang="ar-SA" sz="3600" dirty="0">
                <a:latin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ar-SA" sz="3600" dirty="0" smtClean="0">
                <a:latin typeface="Arial" panose="020B0604020202020204" pitchFamily="34" charset="0"/>
              </a:rPr>
              <a:t>5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3654" y="3321400"/>
            <a:ext cx="1104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SegoeUI"/>
              </a:rPr>
              <a:t>On the authority of </a:t>
            </a:r>
            <a:r>
              <a:rPr lang="en-US" sz="2800" b="0" i="0" u="none" strike="noStrike" baseline="0" dirty="0" err="1" smtClean="0">
                <a:latin typeface="SegoeUI"/>
              </a:rPr>
              <a:t>Abū</a:t>
            </a:r>
            <a:r>
              <a:rPr lang="en-US" sz="2800" b="0" i="0" u="none" strike="noStrike" baseline="0" dirty="0" smtClean="0">
                <a:latin typeface="SegoeUI"/>
              </a:rPr>
              <a:t> </a:t>
            </a:r>
            <a:r>
              <a:rPr lang="en-US" sz="2800" b="0" i="0" u="none" strike="noStrike" baseline="0" dirty="0" err="1" smtClean="0">
                <a:latin typeface="SegoeUI"/>
              </a:rPr>
              <a:t>Hurayrah</a:t>
            </a:r>
            <a:r>
              <a:rPr lang="en-US" sz="2800" b="0" i="0" u="none" strike="noStrike" baseline="0" dirty="0" smtClean="0">
                <a:latin typeface="SegoeUI"/>
              </a:rPr>
              <a:t>, who said:</a:t>
            </a:r>
          </a:p>
          <a:p>
            <a:r>
              <a:rPr lang="en-US" sz="2800" b="0" i="0" u="none" strike="noStrike" baseline="0" dirty="0" smtClean="0">
                <a:latin typeface="SegoeUI"/>
              </a:rPr>
              <a:t>A man said to the Prophet (</a:t>
            </a:r>
            <a:r>
              <a:rPr lang="ar-SA" sz="2800" dirty="0" smtClean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SegoeUI"/>
              </a:rPr>
              <a:t>)</a:t>
            </a:r>
            <a:r>
              <a:rPr lang="en-US" sz="2800" b="0" i="1" u="none" strike="noStrike" baseline="0" dirty="0" smtClean="0">
                <a:latin typeface="SegoeUI,Italic"/>
              </a:rPr>
              <a:t>: </a:t>
            </a:r>
            <a:r>
              <a:rPr lang="en-US" sz="2800" b="0" i="0" u="none" strike="noStrike" baseline="0" dirty="0" smtClean="0">
                <a:latin typeface="SegoeUI"/>
              </a:rPr>
              <a:t>"Counsel me." He (</a:t>
            </a:r>
            <a:r>
              <a:rPr lang="ar-SA" sz="2800" dirty="0" smtClean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SegoeUI"/>
              </a:rPr>
              <a:t>) said, "Do not get angry."</a:t>
            </a:r>
          </a:p>
          <a:p>
            <a:r>
              <a:rPr lang="en-US" sz="2800" b="0" i="0" u="none" strike="noStrike" baseline="0" dirty="0" smtClean="0">
                <a:latin typeface="SegoeUI"/>
              </a:rPr>
              <a:t>The man repeated [his request] several times. He (</a:t>
            </a:r>
            <a:r>
              <a:rPr lang="ar-SA" sz="2800" dirty="0" smtClean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SegoeUI"/>
              </a:rPr>
              <a:t>) said, "Do not get angry."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432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33" y="1704528"/>
            <a:ext cx="11242184" cy="1325563"/>
          </a:xfrm>
        </p:spPr>
        <p:txBody>
          <a:bodyPr>
            <a:normAutofit fontScale="90000"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عن أبي يعلى شداد بن رضي الله عنه عن رسول الله صلي الله عليه و سلم قال: ان الله كتب الاحسان على كل شيء، فاذا قتلتم فأحسنوا القتلة، و اذا ذبحتم فأحسنوا المذبحة، و ليحد أحدكم شفرته و ليرح ذبيحته – رواه مسلم.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0027" y="231821"/>
            <a:ext cx="3374265" cy="658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</a:rPr>
              <a:t>HADITH NO</a:t>
            </a:r>
            <a:r>
              <a:rPr lang="ar-SA" sz="3600" dirty="0" smtClean="0">
                <a:latin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</a:rPr>
              <a:t>6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1833" y="3844730"/>
            <a:ext cx="109459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On the authority of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Abū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Yaʽla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Shaddād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bin </a:t>
            </a:r>
            <a:r>
              <a:rPr lang="en-US" sz="2800" b="0" i="0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that the Messenger of Allah (</a:t>
            </a:r>
            <a:r>
              <a:rPr lang="ar-SA" sz="2800" dirty="0" smtClean="0">
                <a:latin typeface="Arial" panose="020B0604020202020204" pitchFamily="34" charset="0"/>
              </a:rPr>
              <a:t>صلي الله عليه و سلم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)said:“ Indeed, Allah has decreed </a:t>
            </a:r>
            <a:r>
              <a:rPr lang="en-US" sz="2800" b="0" i="1" u="none" strike="noStrike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iḥsān</a:t>
            </a:r>
            <a:r>
              <a:rPr lang="en-US" sz="2800" b="0" i="1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for all things. So when you kill, kill well</a:t>
            </a:r>
            <a:r>
              <a:rPr lang="en-US" sz="28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rPr>
              <a:t>; and when </a:t>
            </a:r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you slaughter, slaughter well. Let each one of you sharpen his blade, and</a:t>
            </a:r>
          </a:p>
          <a:p>
            <a:r>
              <a:rPr lang="en-US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let him spare suffering to the animal he slaughters."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1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663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Adobe Ming Std L</vt:lpstr>
      <vt:lpstr>Arial</vt:lpstr>
      <vt:lpstr>Calibri</vt:lpstr>
      <vt:lpstr>Calibri Light</vt:lpstr>
      <vt:lpstr>Latha</vt:lpstr>
      <vt:lpstr>SegoeUI</vt:lpstr>
      <vt:lpstr>SegoeUI,Italic</vt:lpstr>
      <vt:lpstr>Office Theme</vt:lpstr>
      <vt:lpstr>PowerPoint Presentation</vt:lpstr>
      <vt:lpstr>HADITH NO 1</vt:lpstr>
      <vt:lpstr>عن ابي حمزة أنس بن مالك رضي الله خدم رسول الله صلي الله عليه و سلم عن النبي صلي الله عليه و سلم قال: لا يؤمن أحدكم حتى يحب لأخيه مايحب لنفسه- رواه البخاري و مسلم.</vt:lpstr>
      <vt:lpstr>عن ابن مسعود رضي الله عنه قال، قال رسول الله صلي الله عليه و سلم: لا يحل دم امرى مسلم الا باحدى ثلاث: الثيب الوزاني، و النفس بالنفس، و التارك لدينه المفارق للجماعة – رواه البخاري و مسلم. </vt:lpstr>
      <vt:lpstr>عن ابي هريرة رضي الله عنه أن رسول الله صلي الله عليه و سلم قال: من كان يؤمن بالله و اليوم الاخر فليفقل خيرا أو ليصمت، و من كان يؤمن بالله و اليوم الاخر فليكرم جاره، و من كان يؤمن بالله واليوم الاخر فليكرم ضيفه. رواه البخاري و مسلم.</vt:lpstr>
      <vt:lpstr>عن ابي هريرة رضي الله عنه أن رجلا قال للنبي صلي الله عليه و سلم أو صني، قال: لا تغضب. فردد مررا؛ قال: لا تغضب- رواه البخاري.</vt:lpstr>
      <vt:lpstr>عن أبي يعلى شداد بن رضي الله عنه عن رسول الله صلي الله عليه و سلم قال: ان الله كتب الاحسان على كل شيء، فاذا قتلتم فأحسنوا القتلة، و اذا ذبحتم فأحسنوا المذبحة، و ليحد أحدكم شفرته و ليرح ذبيحته – رواه مسلم.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minnal.eflu@hotmail.com</dc:creator>
  <cp:lastModifiedBy>minnal.eflu@hotmail.com</cp:lastModifiedBy>
  <cp:revision>14</cp:revision>
  <dcterms:created xsi:type="dcterms:W3CDTF">2020-10-21T07:40:49Z</dcterms:created>
  <dcterms:modified xsi:type="dcterms:W3CDTF">2020-10-21T09:03:17Z</dcterms:modified>
</cp:coreProperties>
</file>