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61" r:id="rId4"/>
    <p:sldId id="262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81" r:id="rId16"/>
    <p:sldId id="283" r:id="rId17"/>
    <p:sldId id="286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32" y="-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36C5-7E61-4F25-9AE4-7E92401FEAB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BB5-B29E-459D-976F-117E9497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36C5-7E61-4F25-9AE4-7E92401FEAB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BB5-B29E-459D-976F-117E9497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36C5-7E61-4F25-9AE4-7E92401FEAB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BB5-B29E-459D-976F-117E9497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36C5-7E61-4F25-9AE4-7E92401FEAB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BB5-B29E-459D-976F-117E9497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36C5-7E61-4F25-9AE4-7E92401FEAB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BB5-B29E-459D-976F-117E9497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36C5-7E61-4F25-9AE4-7E92401FEAB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BB5-B29E-459D-976F-117E9497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36C5-7E61-4F25-9AE4-7E92401FEAB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BB5-B29E-459D-976F-117E9497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36C5-7E61-4F25-9AE4-7E92401FEAB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BB5-B29E-459D-976F-117E9497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36C5-7E61-4F25-9AE4-7E92401FEAB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BB5-B29E-459D-976F-117E9497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36C5-7E61-4F25-9AE4-7E92401FEAB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BB5-B29E-459D-976F-117E9497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36C5-7E61-4F25-9AE4-7E92401FEAB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BB5-B29E-459D-976F-117E9497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736C5-7E61-4F25-9AE4-7E92401FEAB7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0BB5-B29E-459D-976F-117E94971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image" Target="../media/image8.png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00150"/>
            <a:ext cx="7772400" cy="110251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Arabic alphabet and pronounce</a:t>
            </a:r>
            <a:r>
              <a:rPr lang="en-US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1 – Sun letters</a:t>
            </a:r>
            <a:r>
              <a:rPr lang="en-GB" sz="3200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200" b="1" spc="5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57600"/>
            <a:ext cx="6400800" cy="131445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K. BUSHRA</a:t>
            </a:r>
          </a:p>
          <a:p>
            <a:pPr algn="r"/>
            <a:r>
              <a:rPr lang="en-US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Assistant Professor</a:t>
            </a:r>
          </a:p>
          <a:p>
            <a:pPr algn="r"/>
            <a:r>
              <a:rPr lang="en-US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Department of Arabic</a:t>
            </a:r>
          </a:p>
          <a:p>
            <a:pPr algn="r"/>
            <a:r>
              <a:rPr lang="en-US" dirty="0" err="1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Hajee</a:t>
            </a:r>
            <a:r>
              <a:rPr lang="en-US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 </a:t>
            </a:r>
            <a:r>
              <a:rPr lang="en-US" dirty="0" err="1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Karutha</a:t>
            </a:r>
            <a:r>
              <a:rPr lang="en-US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 </a:t>
            </a:r>
            <a:r>
              <a:rPr lang="en-US" dirty="0" err="1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Rowther</a:t>
            </a:r>
            <a:r>
              <a:rPr lang="en-US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 </a:t>
            </a:r>
            <a:r>
              <a:rPr lang="en-US" dirty="0" err="1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Howdia</a:t>
            </a:r>
            <a:r>
              <a:rPr lang="en-US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 College </a:t>
            </a:r>
            <a:endParaRPr lang="en-US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" y="2628900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itchFamily="18" charset="0"/>
              </a:rPr>
              <a:t>Subject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itchFamily="18" charset="0"/>
              </a:rPr>
              <a:t> Code: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aur" pitchFamily="18" charset="0"/>
              </a:rPr>
              <a:t>20UARL11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aur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Subject: 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itchFamily="18" charset="0"/>
              </a:rPr>
              <a:t>Applied Grammar 1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aur" pitchFamily="18" charset="0"/>
            </a:endParaRPr>
          </a:p>
        </p:txBody>
      </p:sp>
      <p:pic>
        <p:nvPicPr>
          <p:cNvPr id="17412" name="Picture 4" descr="Image result for bismillahirrahmanirrah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0"/>
            <a:ext cx="3581400" cy="135426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562350"/>
            <a:ext cx="1219200" cy="138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Arabic Alphabet (mouth and muscles)_Sheen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085851"/>
            <a:ext cx="4649390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/>
          </p:cNvPicPr>
          <p:nvPr/>
        </p:nvPicPr>
        <p:blipFill>
          <a:blip r:embed="rId3"/>
          <a:srcRect l="33058" t="23849" r="34122" b="69202"/>
          <a:stretch>
            <a:fillRect/>
          </a:stretch>
        </p:blipFill>
        <p:spPr bwMode="auto">
          <a:xfrm>
            <a:off x="304800" y="2830116"/>
            <a:ext cx="13906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/>
          <a:srcRect r="67854" b="97527"/>
          <a:stretch>
            <a:fillRect/>
          </a:stretch>
        </p:blipFill>
        <p:spPr bwMode="auto">
          <a:xfrm>
            <a:off x="378620" y="2644378"/>
            <a:ext cx="136207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333376" y="2288382"/>
            <a:ext cx="28335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The different forms letter can take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Arabic Alphabet (mouth and muscles)_Saad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085851"/>
            <a:ext cx="4649390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/>
          </p:cNvPicPr>
          <p:nvPr/>
        </p:nvPicPr>
        <p:blipFill>
          <a:blip r:embed="rId3"/>
          <a:srcRect l="32829" t="34743" r="32982" b="59061"/>
          <a:stretch>
            <a:fillRect/>
          </a:stretch>
        </p:blipFill>
        <p:spPr bwMode="auto">
          <a:xfrm>
            <a:off x="261939" y="2747962"/>
            <a:ext cx="1448991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3"/>
          <a:srcRect r="67854" b="97527"/>
          <a:stretch>
            <a:fillRect/>
          </a:stretch>
        </p:blipFill>
        <p:spPr bwMode="auto">
          <a:xfrm>
            <a:off x="345281" y="2611041"/>
            <a:ext cx="1363266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88918" t="40086" r="2036" b="37505"/>
          <a:stretch>
            <a:fillRect/>
          </a:stretch>
        </p:blipFill>
        <p:spPr bwMode="auto">
          <a:xfrm>
            <a:off x="329804" y="3987404"/>
            <a:ext cx="4762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300039" y="2284810"/>
            <a:ext cx="28335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The different forms letter can take</a:t>
            </a:r>
          </a:p>
        </p:txBody>
      </p: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283369" y="3738564"/>
            <a:ext cx="201863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Similar sounding letters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Arabic Alphabet (mouth and muscles)_Dhaad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028701"/>
            <a:ext cx="4649390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3"/>
          <a:srcRect l="32602" t="44507" r="33665" b="48920"/>
          <a:stretch>
            <a:fillRect/>
          </a:stretch>
        </p:blipFill>
        <p:spPr bwMode="auto">
          <a:xfrm>
            <a:off x="283370" y="2714626"/>
            <a:ext cx="1429941" cy="33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3"/>
          <a:srcRect r="67854" b="97527"/>
          <a:stretch>
            <a:fillRect/>
          </a:stretch>
        </p:blipFill>
        <p:spPr bwMode="auto">
          <a:xfrm>
            <a:off x="366714" y="2557464"/>
            <a:ext cx="136207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26547" t="8844" r="67287" b="67453"/>
          <a:stretch>
            <a:fillRect/>
          </a:stretch>
        </p:blipFill>
        <p:spPr bwMode="auto">
          <a:xfrm>
            <a:off x="322661" y="3960020"/>
            <a:ext cx="359569" cy="65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321470" y="2202657"/>
            <a:ext cx="28335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The different forms letter can take</a:t>
            </a:r>
          </a:p>
        </p:txBody>
      </p:sp>
      <p:sp>
        <p:nvSpPr>
          <p:cNvPr id="18441" name="TextBox 10"/>
          <p:cNvSpPr txBox="1">
            <a:spLocks noChangeArrowheads="1"/>
          </p:cNvSpPr>
          <p:nvPr/>
        </p:nvSpPr>
        <p:spPr bwMode="auto">
          <a:xfrm>
            <a:off x="323851" y="3759995"/>
            <a:ext cx="194328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Similar sounding letter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Arabic Alphabet (mouth and muscles)_Thanw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143001"/>
            <a:ext cx="4649390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/>
          <p:cNvPicPr>
            <a:picLocks noChangeAspect="1"/>
          </p:cNvPicPr>
          <p:nvPr/>
        </p:nvPicPr>
        <p:blipFill>
          <a:blip r:embed="rId3"/>
          <a:srcRect l="34653" t="53522" r="34122" b="40094"/>
          <a:stretch>
            <a:fillRect/>
          </a:stretch>
        </p:blipFill>
        <p:spPr bwMode="auto">
          <a:xfrm>
            <a:off x="359570" y="2890837"/>
            <a:ext cx="13239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/>
          </p:cNvPicPr>
          <p:nvPr/>
        </p:nvPicPr>
        <p:blipFill>
          <a:blip r:embed="rId3"/>
          <a:srcRect r="67854" b="97527"/>
          <a:stretch>
            <a:fillRect/>
          </a:stretch>
        </p:blipFill>
        <p:spPr bwMode="auto">
          <a:xfrm>
            <a:off x="327423" y="2734866"/>
            <a:ext cx="136207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73813" t="9491" r="19096" b="66808"/>
          <a:stretch>
            <a:fillRect/>
          </a:stretch>
        </p:blipFill>
        <p:spPr bwMode="auto">
          <a:xfrm>
            <a:off x="308373" y="4070747"/>
            <a:ext cx="350044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228601" y="2343150"/>
            <a:ext cx="28335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The different forms letter can take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302420" y="3860007"/>
            <a:ext cx="194328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Similar sounding letter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Arabic Alphabet (mouth and muscles)_Zhanw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200151"/>
            <a:ext cx="4649390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3"/>
          <a:srcRect l="34425" t="63100" r="34805" b="29578"/>
          <a:stretch>
            <a:fillRect/>
          </a:stretch>
        </p:blipFill>
        <p:spPr bwMode="auto">
          <a:xfrm>
            <a:off x="321470" y="2871787"/>
            <a:ext cx="1303735" cy="37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/>
          </p:cNvPicPr>
          <p:nvPr/>
        </p:nvPicPr>
        <p:blipFill>
          <a:blip r:embed="rId3"/>
          <a:srcRect r="67854" b="97527"/>
          <a:stretch>
            <a:fillRect/>
          </a:stretch>
        </p:blipFill>
        <p:spPr bwMode="auto">
          <a:xfrm>
            <a:off x="327423" y="2744391"/>
            <a:ext cx="136207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2608" t="7552" r="90404" b="67238"/>
          <a:stretch>
            <a:fillRect/>
          </a:stretch>
        </p:blipFill>
        <p:spPr bwMode="auto">
          <a:xfrm>
            <a:off x="311944" y="4036219"/>
            <a:ext cx="315516" cy="5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"/>
          <p:cNvPicPr>
            <a:picLocks noChangeAspect="1"/>
          </p:cNvPicPr>
          <p:nvPr/>
        </p:nvPicPr>
        <p:blipFill>
          <a:blip r:embed="rId5"/>
          <a:srcRect l="18123" t="6906" r="74686" b="67668"/>
          <a:stretch>
            <a:fillRect/>
          </a:stretch>
        </p:blipFill>
        <p:spPr bwMode="auto">
          <a:xfrm>
            <a:off x="688182" y="4089798"/>
            <a:ext cx="325041" cy="54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291705" y="2350294"/>
            <a:ext cx="28335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The different forms letter can take</a:t>
            </a:r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302419" y="3860007"/>
            <a:ext cx="201863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Similar sounding letters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Arabic Alphabet (mouth and muscles)_Laam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143001"/>
            <a:ext cx="4649390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/>
          </p:cNvPicPr>
          <p:nvPr/>
        </p:nvPicPr>
        <p:blipFill>
          <a:blip r:embed="rId3"/>
          <a:srcRect t="23662" r="69221" b="69202"/>
          <a:stretch>
            <a:fillRect/>
          </a:stretch>
        </p:blipFill>
        <p:spPr bwMode="auto">
          <a:xfrm>
            <a:off x="330995" y="2712244"/>
            <a:ext cx="1304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/>
          </p:cNvPicPr>
          <p:nvPr/>
        </p:nvPicPr>
        <p:blipFill>
          <a:blip r:embed="rId3"/>
          <a:srcRect r="67854" b="97527"/>
          <a:stretch>
            <a:fillRect/>
          </a:stretch>
        </p:blipFill>
        <p:spPr bwMode="auto">
          <a:xfrm>
            <a:off x="340520" y="2546747"/>
            <a:ext cx="136207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295276" y="2171701"/>
            <a:ext cx="28335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The different forms letter can take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Arabic Alphabet (mouth and muscles)_Noon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028701"/>
            <a:ext cx="4649390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/>
          <p:cNvPicPr>
            <a:picLocks noChangeAspect="1"/>
          </p:cNvPicPr>
          <p:nvPr/>
        </p:nvPicPr>
        <p:blipFill>
          <a:blip r:embed="rId3"/>
          <a:srcRect t="43756" r="69449" b="48732"/>
          <a:stretch>
            <a:fillRect/>
          </a:stretch>
        </p:blipFill>
        <p:spPr bwMode="auto">
          <a:xfrm>
            <a:off x="369094" y="2740819"/>
            <a:ext cx="129540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/>
          </p:cNvPicPr>
          <p:nvPr/>
        </p:nvPicPr>
        <p:blipFill>
          <a:blip r:embed="rId3"/>
          <a:srcRect r="67854" b="97527"/>
          <a:stretch>
            <a:fillRect/>
          </a:stretch>
        </p:blipFill>
        <p:spPr bwMode="auto">
          <a:xfrm>
            <a:off x="369095" y="2603897"/>
            <a:ext cx="136207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314326" y="2209801"/>
            <a:ext cx="28335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The different forms letter can take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2"/>
          <a:srcRect t="85822" r="68538" b="8356"/>
          <a:stretch>
            <a:fillRect/>
          </a:stretch>
        </p:blipFill>
        <p:spPr bwMode="auto">
          <a:xfrm>
            <a:off x="311944" y="2302670"/>
            <a:ext cx="1333500" cy="29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/>
          </p:cNvPicPr>
          <p:nvPr/>
        </p:nvPicPr>
        <p:blipFill>
          <a:blip r:embed="rId2"/>
          <a:srcRect r="67854" b="97527"/>
          <a:stretch>
            <a:fillRect/>
          </a:stretch>
        </p:blipFill>
        <p:spPr bwMode="auto">
          <a:xfrm>
            <a:off x="340520" y="2175272"/>
            <a:ext cx="136207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Box 13"/>
          <p:cNvSpPr txBox="1">
            <a:spLocks noChangeArrowheads="1"/>
          </p:cNvSpPr>
          <p:nvPr/>
        </p:nvSpPr>
        <p:spPr bwMode="auto">
          <a:xfrm>
            <a:off x="215504" y="1622823"/>
            <a:ext cx="120238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‘Glottal Stop’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1" y="971550"/>
            <a:ext cx="4676775" cy="363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Arabic Alphabet Letters </a:t>
            </a:r>
            <a:br>
              <a:rPr lang="en-US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Sun Letters indicated in Red </a:t>
            </a:r>
            <a:r>
              <a:rPr lang="en-US" sz="2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Colour</a:t>
            </a:r>
            <a:endParaRPr lang="en-US" sz="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8" name="Picture 4" descr="Image result for arabic lett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71600"/>
            <a:ext cx="6172200" cy="320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Arabic Alphabet (mouth and muscles)_Ta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200151"/>
            <a:ext cx="4649390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/>
          </p:cNvPicPr>
          <p:nvPr/>
        </p:nvPicPr>
        <p:blipFill>
          <a:blip r:embed="rId3"/>
          <a:srcRect l="67018" t="24039" b="68639"/>
          <a:stretch>
            <a:fillRect/>
          </a:stretch>
        </p:blipFill>
        <p:spPr bwMode="auto">
          <a:xfrm>
            <a:off x="261938" y="2686050"/>
            <a:ext cx="1397794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/>
          </p:cNvPicPr>
          <p:nvPr/>
        </p:nvPicPr>
        <p:blipFill>
          <a:blip r:embed="rId3"/>
          <a:srcRect r="67854" b="97527"/>
          <a:stretch>
            <a:fillRect/>
          </a:stretch>
        </p:blipFill>
        <p:spPr bwMode="auto">
          <a:xfrm>
            <a:off x="326232" y="2568178"/>
            <a:ext cx="136207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35075" t="34271" r="57938" b="37286"/>
          <a:stretch>
            <a:fillRect/>
          </a:stretch>
        </p:blipFill>
        <p:spPr bwMode="auto">
          <a:xfrm>
            <a:off x="354808" y="3858816"/>
            <a:ext cx="29884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289324" y="2270523"/>
            <a:ext cx="28335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The different forms letter can take</a:t>
            </a: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290514" y="3570685"/>
            <a:ext cx="194328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Similar sounding letter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Arabic Alphabet (mouth and muscles)_Tha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085851"/>
            <a:ext cx="4649390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/>
          <p:cNvPicPr>
            <a:picLocks noChangeAspect="1"/>
          </p:cNvPicPr>
          <p:nvPr/>
        </p:nvPicPr>
        <p:blipFill>
          <a:blip r:embed="rId3"/>
          <a:srcRect l="68158" t="33427" b="59436"/>
          <a:stretch>
            <a:fillRect/>
          </a:stretch>
        </p:blipFill>
        <p:spPr bwMode="auto">
          <a:xfrm>
            <a:off x="265510" y="2682478"/>
            <a:ext cx="134897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/>
          <p:cNvPicPr>
            <a:picLocks noChangeAspect="1"/>
          </p:cNvPicPr>
          <p:nvPr/>
        </p:nvPicPr>
        <p:blipFill>
          <a:blip r:embed="rId3"/>
          <a:srcRect r="67854" b="97527"/>
          <a:stretch>
            <a:fillRect/>
          </a:stretch>
        </p:blipFill>
        <p:spPr bwMode="auto">
          <a:xfrm>
            <a:off x="300038" y="2574132"/>
            <a:ext cx="1363266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254795" y="2238376"/>
            <a:ext cx="28335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The different forms letter can take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Arabic Alphabet (mouth and muscles)_Dhaal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143001"/>
            <a:ext cx="4649390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/>
          <p:cNvPicPr>
            <a:picLocks noChangeAspect="1"/>
          </p:cNvPicPr>
          <p:nvPr/>
        </p:nvPicPr>
        <p:blipFill>
          <a:blip r:embed="rId3"/>
          <a:srcRect l="67702" t="74930" b="18874"/>
          <a:stretch>
            <a:fillRect/>
          </a:stretch>
        </p:blipFill>
        <p:spPr bwMode="auto">
          <a:xfrm>
            <a:off x="294086" y="2647950"/>
            <a:ext cx="1369219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/>
          </p:cNvPicPr>
          <p:nvPr/>
        </p:nvPicPr>
        <p:blipFill>
          <a:blip r:embed="rId3"/>
          <a:srcRect r="67854" b="97527"/>
          <a:stretch>
            <a:fillRect/>
          </a:stretch>
        </p:blipFill>
        <p:spPr bwMode="auto">
          <a:xfrm>
            <a:off x="329805" y="2463403"/>
            <a:ext cx="136207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46381" t="36641" r="43140" b="38364"/>
          <a:stretch>
            <a:fillRect/>
          </a:stretch>
        </p:blipFill>
        <p:spPr bwMode="auto">
          <a:xfrm>
            <a:off x="311944" y="3893344"/>
            <a:ext cx="49887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283369" y="2107407"/>
            <a:ext cx="28335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The different forms letter can take</a:t>
            </a:r>
          </a:p>
        </p:txBody>
      </p:sp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292895" y="3730229"/>
            <a:ext cx="194328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Similar sounding letter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Arabic Alphabet (mouth and muscles)_Zhaal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200151"/>
            <a:ext cx="4649390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/>
          </p:cNvPicPr>
          <p:nvPr/>
        </p:nvPicPr>
        <p:blipFill>
          <a:blip r:embed="rId3"/>
          <a:srcRect l="68158" t="84132" b="9108"/>
          <a:stretch>
            <a:fillRect/>
          </a:stretch>
        </p:blipFill>
        <p:spPr bwMode="auto">
          <a:xfrm>
            <a:off x="275035" y="2783681"/>
            <a:ext cx="1348978" cy="34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/>
          </p:cNvPicPr>
          <p:nvPr/>
        </p:nvPicPr>
        <p:blipFill>
          <a:blip r:embed="rId3"/>
          <a:srcRect r="67854" b="97527"/>
          <a:stretch>
            <a:fillRect/>
          </a:stretch>
        </p:blipFill>
        <p:spPr bwMode="auto">
          <a:xfrm>
            <a:off x="301230" y="2637234"/>
            <a:ext cx="136207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24083" t="34486" r="68416" b="37502"/>
          <a:stretch>
            <a:fillRect/>
          </a:stretch>
        </p:blipFill>
        <p:spPr bwMode="auto">
          <a:xfrm>
            <a:off x="667942" y="4001691"/>
            <a:ext cx="378619" cy="67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/>
          <a:srcRect l="2608" t="7552" r="90404" b="67238"/>
          <a:stretch>
            <a:fillRect/>
          </a:stretch>
        </p:blipFill>
        <p:spPr bwMode="auto">
          <a:xfrm>
            <a:off x="283370" y="4025505"/>
            <a:ext cx="352425" cy="60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254795" y="2272904"/>
            <a:ext cx="28335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The different forms letter can take</a:t>
            </a:r>
          </a:p>
        </p:txBody>
      </p: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341710" y="3790951"/>
            <a:ext cx="201863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Similar sounding letters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Arabic Alphabet (mouth and muscles)_Raa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0704" y="772717"/>
            <a:ext cx="4649390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3"/>
          <a:srcRect l="69296" t="96150"/>
          <a:stretch>
            <a:fillRect/>
          </a:stretch>
        </p:blipFill>
        <p:spPr bwMode="auto">
          <a:xfrm>
            <a:off x="320280" y="2793207"/>
            <a:ext cx="1301353" cy="19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3"/>
          <a:srcRect r="67854" b="97527"/>
          <a:stretch>
            <a:fillRect/>
          </a:stretch>
        </p:blipFill>
        <p:spPr bwMode="auto">
          <a:xfrm>
            <a:off x="297657" y="2618185"/>
            <a:ext cx="1362075" cy="12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271464" y="2243139"/>
            <a:ext cx="28335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The different forms letter can take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Arabic Alphabet (mouth and muscles)_Zhaa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914401"/>
            <a:ext cx="4649390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/>
          <a:srcRect l="34425" t="3943" r="34805" b="89108"/>
          <a:stretch>
            <a:fillRect/>
          </a:stretch>
        </p:blipFill>
        <p:spPr bwMode="auto">
          <a:xfrm>
            <a:off x="339330" y="2600325"/>
            <a:ext cx="13049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3"/>
          <a:srcRect r="67854" b="97527"/>
          <a:stretch>
            <a:fillRect/>
          </a:stretch>
        </p:blipFill>
        <p:spPr bwMode="auto">
          <a:xfrm>
            <a:off x="316706" y="2496741"/>
            <a:ext cx="1363266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24083" t="34486" r="68416" b="37502"/>
          <a:stretch>
            <a:fillRect/>
          </a:stretch>
        </p:blipFill>
        <p:spPr bwMode="auto">
          <a:xfrm>
            <a:off x="277417" y="4020742"/>
            <a:ext cx="363140" cy="64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/>
          <a:srcRect l="18123" t="6906" r="74686" b="67668"/>
          <a:stretch>
            <a:fillRect/>
          </a:stretch>
        </p:blipFill>
        <p:spPr bwMode="auto">
          <a:xfrm>
            <a:off x="616744" y="4098132"/>
            <a:ext cx="348854" cy="58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271464" y="2151460"/>
            <a:ext cx="28335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The different forms letter can take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298847" y="3790951"/>
            <a:ext cx="201863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Similar sounding letters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Arabic Alphabet (mouth and muscles)_Seen.mp4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143001"/>
            <a:ext cx="4649390" cy="359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/>
          <a:srcRect l="33742" t="14461" r="33893" b="78590"/>
          <a:stretch>
            <a:fillRect/>
          </a:stretch>
        </p:blipFill>
        <p:spPr bwMode="auto">
          <a:xfrm>
            <a:off x="315516" y="2653903"/>
            <a:ext cx="1371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3"/>
          <a:srcRect r="67854" b="97527"/>
          <a:stretch>
            <a:fillRect/>
          </a:stretch>
        </p:blipFill>
        <p:spPr bwMode="auto">
          <a:xfrm>
            <a:off x="360761" y="2516982"/>
            <a:ext cx="1362075" cy="12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61072" t="40305" r="28551" b="38148"/>
          <a:stretch>
            <a:fillRect/>
          </a:stretch>
        </p:blipFill>
        <p:spPr bwMode="auto">
          <a:xfrm>
            <a:off x="358379" y="3958828"/>
            <a:ext cx="503634" cy="49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314326" y="2131219"/>
            <a:ext cx="28335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The different forms letter can take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302419" y="3709989"/>
            <a:ext cx="201863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500" i="1"/>
              <a:t>Similar sounding letters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144</Words>
  <Application>Microsoft Office PowerPoint</Application>
  <PresentationFormat>On-screen Show (16:9)</PresentationFormat>
  <Paragraphs>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Arabic alphabet and pronounce Part 1 – Sun letters </vt:lpstr>
      <vt:lpstr>Arabic Alphabet Letters  Sun Letters indicated in Red Colour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Arabic alphabet and pronounce</dc:title>
  <dc:creator>HP</dc:creator>
  <cp:lastModifiedBy>HP</cp:lastModifiedBy>
  <cp:revision>16</cp:revision>
  <dcterms:created xsi:type="dcterms:W3CDTF">2019-01-13T15:11:02Z</dcterms:created>
  <dcterms:modified xsi:type="dcterms:W3CDTF">2020-10-20T14:19:46Z</dcterms:modified>
</cp:coreProperties>
</file>