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7D4B-7337-4535-9B81-A0154CC0A3A0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1FA4C-7766-43B7-94B1-D950F51C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357436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Subject Name - Applied Grammar – 1</a:t>
            </a:r>
            <a:br>
              <a:rPr lang="en-US" sz="2000" dirty="0" smtClean="0"/>
            </a:br>
            <a:r>
              <a:rPr lang="en-US" sz="2000" dirty="0" smtClean="0"/>
              <a:t>Subject Code –20UARL11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0" y="3043250"/>
            <a:ext cx="3486152" cy="1314450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/>
              <a:t>Handled by  </a:t>
            </a:r>
          </a:p>
          <a:p>
            <a:pPr algn="r"/>
            <a:r>
              <a:rPr lang="en-US" sz="1600" dirty="0" smtClean="0"/>
              <a:t>K. </a:t>
            </a:r>
            <a:r>
              <a:rPr lang="en-US" sz="1600" dirty="0" err="1" smtClean="0"/>
              <a:t>Bushra</a:t>
            </a:r>
            <a:endParaRPr lang="en-US" sz="1600" dirty="0" smtClean="0"/>
          </a:p>
          <a:p>
            <a:pPr algn="r"/>
            <a:r>
              <a:rPr lang="en-US" sz="1600" dirty="0" smtClean="0"/>
              <a:t>Assistant Professor</a:t>
            </a:r>
          </a:p>
          <a:p>
            <a:pPr algn="r"/>
            <a:r>
              <a:rPr lang="en-US" sz="1600" dirty="0" smtClean="0"/>
              <a:t>Department of Arabic</a:t>
            </a:r>
          </a:p>
          <a:p>
            <a:pPr algn="r"/>
            <a:r>
              <a:rPr lang="en-US" sz="1600" dirty="0" err="1"/>
              <a:t>Hajee</a:t>
            </a:r>
            <a:r>
              <a:rPr lang="en-US" sz="1600" dirty="0"/>
              <a:t> </a:t>
            </a:r>
            <a:r>
              <a:rPr lang="en-US" sz="1600" dirty="0" err="1"/>
              <a:t>Karutha</a:t>
            </a:r>
            <a:r>
              <a:rPr lang="en-US" sz="1600" dirty="0"/>
              <a:t> </a:t>
            </a:r>
            <a:r>
              <a:rPr lang="en-US" sz="1600" dirty="0" err="1"/>
              <a:t>Rowther</a:t>
            </a:r>
            <a:r>
              <a:rPr lang="en-US" sz="1600" dirty="0"/>
              <a:t> </a:t>
            </a:r>
            <a:r>
              <a:rPr lang="en-US" sz="1600" dirty="0" err="1"/>
              <a:t>Howdia</a:t>
            </a:r>
            <a:r>
              <a:rPr lang="en-US" sz="1600" dirty="0"/>
              <a:t> </a:t>
            </a:r>
            <a:r>
              <a:rPr lang="en-US" sz="1600" dirty="0" smtClean="0"/>
              <a:t>College </a:t>
            </a:r>
          </a:p>
          <a:p>
            <a:pPr algn="r"/>
            <a:r>
              <a:rPr lang="en-US" sz="1600" dirty="0" err="1" smtClean="0"/>
              <a:t>Uthamapalayam</a:t>
            </a:r>
            <a:r>
              <a:rPr lang="en-US" sz="1600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996" y="104060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POSSESSED AND POSSESSOR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286" y="3143254"/>
            <a:ext cx="1362005" cy="154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471" y="0"/>
            <a:ext cx="918294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51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51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26" y="0"/>
            <a:ext cx="92402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On-screen Show (16:9)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Subject Name - Applied Grammar – 1 Subject Code –20UARL11 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Name - Applied Grammar – 1 Subject Code –20UARL11  </dc:title>
  <dc:creator>HP</dc:creator>
  <cp:lastModifiedBy>HP</cp:lastModifiedBy>
  <cp:revision>1</cp:revision>
  <dcterms:created xsi:type="dcterms:W3CDTF">2020-10-20T13:45:27Z</dcterms:created>
  <dcterms:modified xsi:type="dcterms:W3CDTF">2020-10-20T14:19:52Z</dcterms:modified>
</cp:coreProperties>
</file>