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B20B-A9E1-4531-B097-54559B026DA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C16F-88E3-4A03-9493-B31B6F787F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71486"/>
            <a:ext cx="40208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28596" y="2071684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Subject Name - Grammar – III</a:t>
            </a:r>
            <a:br>
              <a:rPr lang="en-US" sz="2000" dirty="0" smtClean="0"/>
            </a:br>
            <a:r>
              <a:rPr lang="en-US" sz="2000" dirty="0" smtClean="0"/>
              <a:t>Subject Code –17UARC32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57620" y="2757498"/>
            <a:ext cx="3486152" cy="1314450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/>
              <a:t>Handled by  </a:t>
            </a:r>
          </a:p>
          <a:p>
            <a:pPr algn="r"/>
            <a:r>
              <a:rPr lang="en-US" sz="1600" dirty="0" smtClean="0"/>
              <a:t>K. </a:t>
            </a:r>
            <a:r>
              <a:rPr lang="en-US" sz="1600" dirty="0" err="1" smtClean="0"/>
              <a:t>Bushra</a:t>
            </a:r>
            <a:endParaRPr lang="en-US" sz="1600" dirty="0" smtClean="0"/>
          </a:p>
          <a:p>
            <a:pPr algn="r"/>
            <a:r>
              <a:rPr lang="en-US" sz="1600" dirty="0" smtClean="0"/>
              <a:t>Assistant Professor</a:t>
            </a:r>
          </a:p>
          <a:p>
            <a:pPr algn="r"/>
            <a:r>
              <a:rPr lang="en-US" sz="1600" dirty="0" smtClean="0"/>
              <a:t>Department of Arabic</a:t>
            </a:r>
          </a:p>
          <a:p>
            <a:pPr algn="r"/>
            <a:r>
              <a:rPr lang="en-US" sz="1600" dirty="0" err="1"/>
              <a:t>Hajee</a:t>
            </a:r>
            <a:r>
              <a:rPr lang="en-US" sz="1600" dirty="0"/>
              <a:t> </a:t>
            </a:r>
            <a:r>
              <a:rPr lang="en-US" sz="1600" dirty="0" err="1"/>
              <a:t>Karutha</a:t>
            </a:r>
            <a:r>
              <a:rPr lang="en-US" sz="1600" dirty="0"/>
              <a:t> </a:t>
            </a:r>
            <a:r>
              <a:rPr lang="en-US" sz="1600" dirty="0" err="1"/>
              <a:t>Rowther</a:t>
            </a:r>
            <a:r>
              <a:rPr lang="en-US" sz="1600" dirty="0"/>
              <a:t> </a:t>
            </a:r>
            <a:r>
              <a:rPr lang="en-US" sz="1600" dirty="0" err="1"/>
              <a:t>Howdia</a:t>
            </a:r>
            <a:r>
              <a:rPr lang="en-US" sz="1600" dirty="0"/>
              <a:t> </a:t>
            </a:r>
            <a:r>
              <a:rPr lang="en-US" sz="1600" dirty="0" smtClean="0"/>
              <a:t>College </a:t>
            </a:r>
          </a:p>
          <a:p>
            <a:pPr algn="r"/>
            <a:r>
              <a:rPr lang="en-US" sz="1600" dirty="0" err="1" smtClean="0"/>
              <a:t>Uthamapalayam</a:t>
            </a:r>
            <a:r>
              <a:rPr lang="en-US" sz="1600" dirty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2286" y="2857502"/>
            <a:ext cx="1362005" cy="154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6"/>
            <a:ext cx="7901248" cy="190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405" y="798511"/>
            <a:ext cx="7366371" cy="34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617" y="1285867"/>
            <a:ext cx="8094911" cy="226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5235" y="642924"/>
            <a:ext cx="6378599" cy="370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</Words>
  <Application>Microsoft Office PowerPoint</Application>
  <PresentationFormat>On-screen Show (16:9)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Subject Name - Grammar – III Subject Code –17UARC32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 - Grammar – III Subject Code –17UARC32  </dc:title>
  <dc:creator>HP</dc:creator>
  <cp:lastModifiedBy>HP</cp:lastModifiedBy>
  <cp:revision>1</cp:revision>
  <dcterms:created xsi:type="dcterms:W3CDTF">2020-10-20T14:58:19Z</dcterms:created>
  <dcterms:modified xsi:type="dcterms:W3CDTF">2020-10-20T15:03:11Z</dcterms:modified>
</cp:coreProperties>
</file>