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8558-0A5A-461C-BC00-8D3052D388D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B67C-927A-4737-9942-B1C8E96D7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8558-0A5A-461C-BC00-8D3052D388D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B67C-927A-4737-9942-B1C8E96D7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8558-0A5A-461C-BC00-8D3052D388D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B67C-927A-4737-9942-B1C8E96D7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8558-0A5A-461C-BC00-8D3052D388D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B67C-927A-4737-9942-B1C8E96D7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8558-0A5A-461C-BC00-8D3052D388D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B67C-927A-4737-9942-B1C8E96D7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8558-0A5A-461C-BC00-8D3052D388D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B67C-927A-4737-9942-B1C8E96D7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8558-0A5A-461C-BC00-8D3052D388D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B67C-927A-4737-9942-B1C8E96D7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8558-0A5A-461C-BC00-8D3052D388D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B67C-927A-4737-9942-B1C8E96D7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8558-0A5A-461C-BC00-8D3052D388D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B67C-927A-4737-9942-B1C8E96D7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8558-0A5A-461C-BC00-8D3052D388D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B67C-927A-4737-9942-B1C8E96D7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8558-0A5A-461C-BC00-8D3052D388D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B67C-927A-4737-9942-B1C8E96D7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18558-0A5A-461C-BC00-8D3052D388D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CB67C-927A-4737-9942-B1C8E96D75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28596" y="2357436"/>
            <a:ext cx="7772400" cy="1102519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Subject Name - </a:t>
            </a:r>
            <a:r>
              <a:rPr lang="en-US" sz="2000" dirty="0" smtClean="0"/>
              <a:t>Grammar </a:t>
            </a:r>
            <a:r>
              <a:rPr lang="en-US" sz="2000" dirty="0" smtClean="0"/>
              <a:t>– </a:t>
            </a:r>
            <a:r>
              <a:rPr lang="en-US" sz="2000" dirty="0" smtClean="0"/>
              <a:t>III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Subject Code </a:t>
            </a:r>
            <a:r>
              <a:rPr lang="en-US" sz="2000" dirty="0" smtClean="0"/>
              <a:t>–17UARC32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857620" y="3043250"/>
            <a:ext cx="3486152" cy="1314450"/>
          </a:xfrm>
        </p:spPr>
        <p:txBody>
          <a:bodyPr>
            <a:noAutofit/>
          </a:bodyPr>
          <a:lstStyle/>
          <a:p>
            <a:pPr algn="r"/>
            <a:r>
              <a:rPr lang="en-US" sz="1600" dirty="0" smtClean="0"/>
              <a:t>Handled by  </a:t>
            </a:r>
          </a:p>
          <a:p>
            <a:pPr algn="r"/>
            <a:r>
              <a:rPr lang="en-US" sz="1600" dirty="0" smtClean="0"/>
              <a:t>K. </a:t>
            </a:r>
            <a:r>
              <a:rPr lang="en-US" sz="1600" dirty="0" err="1" smtClean="0"/>
              <a:t>Bushra</a:t>
            </a:r>
            <a:endParaRPr lang="en-US" sz="1600" dirty="0" smtClean="0"/>
          </a:p>
          <a:p>
            <a:pPr algn="r"/>
            <a:r>
              <a:rPr lang="en-US" sz="1600" dirty="0" smtClean="0"/>
              <a:t>Assistant Professor</a:t>
            </a:r>
          </a:p>
          <a:p>
            <a:pPr algn="r"/>
            <a:r>
              <a:rPr lang="en-US" sz="1600" dirty="0" smtClean="0"/>
              <a:t>Department of Arabic</a:t>
            </a:r>
          </a:p>
          <a:p>
            <a:pPr algn="r"/>
            <a:r>
              <a:rPr lang="en-US" sz="1600" dirty="0" err="1"/>
              <a:t>Hajee</a:t>
            </a:r>
            <a:r>
              <a:rPr lang="en-US" sz="1600" dirty="0"/>
              <a:t> </a:t>
            </a:r>
            <a:r>
              <a:rPr lang="en-US" sz="1600" dirty="0" err="1"/>
              <a:t>Karutha</a:t>
            </a:r>
            <a:r>
              <a:rPr lang="en-US" sz="1600" dirty="0"/>
              <a:t> </a:t>
            </a:r>
            <a:r>
              <a:rPr lang="en-US" sz="1600" dirty="0" err="1"/>
              <a:t>Rowther</a:t>
            </a:r>
            <a:r>
              <a:rPr lang="en-US" sz="1600" dirty="0"/>
              <a:t> </a:t>
            </a:r>
            <a:r>
              <a:rPr lang="en-US" sz="1600" dirty="0" err="1"/>
              <a:t>Howdia</a:t>
            </a:r>
            <a:r>
              <a:rPr lang="en-US" sz="1600" dirty="0"/>
              <a:t> </a:t>
            </a:r>
            <a:r>
              <a:rPr lang="en-US" sz="1600" dirty="0" smtClean="0"/>
              <a:t>College </a:t>
            </a:r>
          </a:p>
          <a:p>
            <a:pPr algn="r"/>
            <a:r>
              <a:rPr lang="en-US" sz="1600" dirty="0" err="1" smtClean="0"/>
              <a:t>Uthamapalayam</a:t>
            </a:r>
            <a:r>
              <a:rPr lang="en-US" sz="1600" dirty="0"/>
              <a:t>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2286" y="3143254"/>
            <a:ext cx="1362005" cy="1543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714362"/>
            <a:ext cx="4000528" cy="149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554" y="214314"/>
            <a:ext cx="6697900" cy="4786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51600" y="2071684"/>
            <a:ext cx="269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285998"/>
            <a:ext cx="163195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714362"/>
            <a:ext cx="5742199" cy="376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8700" y="96838"/>
            <a:ext cx="7085013" cy="494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3950" y="1096963"/>
            <a:ext cx="6896100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0" y="88900"/>
            <a:ext cx="72390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857250"/>
            <a:ext cx="7032625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9725" y="942975"/>
            <a:ext cx="5922963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</Words>
  <Application>Microsoft Office PowerPoint</Application>
  <PresentationFormat>On-screen Show (16:9)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Subject Name - Grammar – III Subject Code –17UARC32 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Name - Grammar – III Subject Code –17UARC32</dc:title>
  <dc:creator>HP</dc:creator>
  <cp:lastModifiedBy>HP</cp:lastModifiedBy>
  <cp:revision>2</cp:revision>
  <dcterms:created xsi:type="dcterms:W3CDTF">2020-10-20T14:44:41Z</dcterms:created>
  <dcterms:modified xsi:type="dcterms:W3CDTF">2020-10-20T14:57:06Z</dcterms:modified>
</cp:coreProperties>
</file>