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13"/>
  </p:notesMasterIdLst>
  <p:handoutMasterIdLst>
    <p:handoutMasterId r:id="rId14"/>
  </p:handoutMasterIdLst>
  <p:sldIdLst>
    <p:sldId id="256" r:id="rId3"/>
    <p:sldId id="257" r:id="rId4"/>
    <p:sldId id="259" r:id="rId5"/>
    <p:sldId id="260" r:id="rId6"/>
    <p:sldId id="261" r:id="rId7"/>
    <p:sldId id="262" r:id="rId8"/>
    <p:sldId id="263" r:id="rId9"/>
    <p:sldId id="264" r:id="rId10"/>
    <p:sldId id="265" r:id="rId11"/>
    <p:sldId id="266" r:id="rId12"/>
  </p:sldIdLst>
  <p:sldSz cx="9144000" cy="5145088"/>
  <p:notesSz cx="6858000" cy="9144000"/>
  <p:defaultTextStyle>
    <a:defPPr>
      <a:defRPr lang="ru-RU"/>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B3C50B"/>
    <a:srgbClr val="65482B"/>
    <a:srgbClr val="C75806"/>
    <a:srgbClr val="000000"/>
    <a:srgbClr val="00499F"/>
    <a:srgbClr val="0CC1E0"/>
    <a:srgbClr val="1B00FE"/>
    <a:srgbClr val="0CA3D7"/>
    <a:srgbClr val="1C1C1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0648" autoAdjust="0"/>
    <p:restoredTop sz="94648" autoAdjust="0"/>
  </p:normalViewPr>
  <p:slideViewPr>
    <p:cSldViewPr>
      <p:cViewPr varScale="1">
        <p:scale>
          <a:sx n="87" d="100"/>
          <a:sy n="87" d="100"/>
        </p:scale>
        <p:origin x="-990" y="-84"/>
      </p:cViewPr>
      <p:guideLst>
        <p:guide orient="horz" pos="162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2383200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vl1pPr>
          </a:lstStyle>
          <a:p>
            <a:endParaRPr lang="ru-RU" altLang="ru-RU"/>
          </a:p>
        </p:txBody>
      </p:sp>
      <p:sp>
        <p:nvSpPr>
          <p:cNvPr id="696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vl1pPr>
          </a:lstStyle>
          <a:p>
            <a:endParaRPr lang="ru-RU" altLang="ru-RU"/>
          </a:p>
        </p:txBody>
      </p:sp>
      <p:sp>
        <p:nvSpPr>
          <p:cNvPr id="69636" name="Rectangle 4"/>
          <p:cNvSpPr>
            <a:spLocks noGrp="1" noRot="1" noChangeAspect="1" noChangeArrowheads="1" noTextEdit="1"/>
          </p:cNvSpPr>
          <p:nvPr>
            <p:ph type="sldImg" idx="2"/>
          </p:nvPr>
        </p:nvSpPr>
        <p:spPr bwMode="auto">
          <a:xfrm>
            <a:off x="382588" y="685800"/>
            <a:ext cx="6092825"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696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Click to edit Master text styles</a:t>
            </a:r>
          </a:p>
          <a:p>
            <a:pPr lvl="1"/>
            <a:r>
              <a:rPr lang="ru-RU" altLang="ru-RU" smtClean="0"/>
              <a:t>Second level</a:t>
            </a:r>
          </a:p>
          <a:p>
            <a:pPr lvl="2"/>
            <a:r>
              <a:rPr lang="ru-RU" altLang="ru-RU" smtClean="0"/>
              <a:t>Third level</a:t>
            </a:r>
          </a:p>
          <a:p>
            <a:pPr lvl="3"/>
            <a:r>
              <a:rPr lang="ru-RU" altLang="ru-RU" smtClean="0"/>
              <a:t>Fourth level</a:t>
            </a:r>
          </a:p>
          <a:p>
            <a:pPr lvl="4"/>
            <a:r>
              <a:rPr lang="ru-RU" altLang="ru-RU" smtClean="0"/>
              <a:t>Fifth level</a:t>
            </a:r>
          </a:p>
        </p:txBody>
      </p:sp>
      <p:sp>
        <p:nvSpPr>
          <p:cNvPr id="696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vl1pPr>
          </a:lstStyle>
          <a:p>
            <a:endParaRPr lang="ru-RU" altLang="ru-RU"/>
          </a:p>
        </p:txBody>
      </p:sp>
      <p:sp>
        <p:nvSpPr>
          <p:cNvPr id="696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fld id="{2DFBE621-2AA0-4A00-B7B3-E079849602C1}" type="slidenum">
              <a:rPr lang="ru-RU" altLang="ru-RU"/>
              <a:pPr/>
              <a:t>‹#›</a:t>
            </a:fld>
            <a:endParaRPr lang="ru-RU" altLang="ru-RU"/>
          </a:p>
        </p:txBody>
      </p:sp>
    </p:spTree>
    <p:extLst>
      <p:ext uri="{BB962C8B-B14F-4D97-AF65-F5344CB8AC3E}">
        <p14:creationId xmlns:p14="http://schemas.microsoft.com/office/powerpoint/2010/main" xmlns="" val="325151698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4356100" y="700088"/>
            <a:ext cx="4103688" cy="1135062"/>
          </a:xfrm>
          <a:effectLst>
            <a:outerShdw dist="17961" dir="2700000" algn="ctr" rotWithShape="0">
              <a:schemeClr val="bg2"/>
            </a:outerShdw>
          </a:effectLst>
        </p:spPr>
        <p:txBody>
          <a:bodyPr/>
          <a:lstStyle>
            <a:lvl1pPr>
              <a:defRPr/>
            </a:lvl1pPr>
          </a:lstStyle>
          <a:p>
            <a:pPr lvl="0"/>
            <a:r>
              <a:rPr lang="ru-RU" altLang="ru-RU" noProof="0" smtClean="0"/>
              <a:t>Click to edit Master title style</a:t>
            </a:r>
          </a:p>
        </p:txBody>
      </p:sp>
      <p:sp>
        <p:nvSpPr>
          <p:cNvPr id="5123" name="Rectangle 3"/>
          <p:cNvSpPr>
            <a:spLocks noGrp="1" noChangeArrowheads="1"/>
          </p:cNvSpPr>
          <p:nvPr>
            <p:ph type="subTitle" idx="1"/>
          </p:nvPr>
        </p:nvSpPr>
        <p:spPr>
          <a:xfrm>
            <a:off x="611188" y="1060450"/>
            <a:ext cx="3097212" cy="377825"/>
          </a:xfrm>
          <a:effectLst>
            <a:outerShdw dist="17961" dir="2700000" algn="ctr" rotWithShape="0">
              <a:schemeClr val="bg2"/>
            </a:outerShdw>
          </a:effectLst>
        </p:spPr>
        <p:txBody>
          <a:bodyPr/>
          <a:lstStyle>
            <a:lvl1pPr marL="0" indent="0">
              <a:buFontTx/>
              <a:buNone/>
              <a:defRPr/>
            </a:lvl1pPr>
          </a:lstStyle>
          <a:p>
            <a:pPr lvl="0"/>
            <a:r>
              <a:rPr lang="ru-RU" altLang="ru-RU"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lvl1pPr>
              <a:defRPr/>
            </a:lvl1pPr>
          </a:lstStyle>
          <a:p>
            <a:endParaRPr lang="en-GB" altLang="ru-RU"/>
          </a:p>
        </p:txBody>
      </p:sp>
      <p:sp>
        <p:nvSpPr>
          <p:cNvPr id="5" name="Footer Placeholder 4"/>
          <p:cNvSpPr>
            <a:spLocks noGrp="1"/>
          </p:cNvSpPr>
          <p:nvPr>
            <p:ph type="ftr" sz="quarter" idx="11"/>
          </p:nvPr>
        </p:nvSpPr>
        <p:spPr/>
        <p:txBody>
          <a:bodyPr/>
          <a:lstStyle>
            <a:lvl1pPr>
              <a:defRPr/>
            </a:lvl1pPr>
          </a:lstStyle>
          <a:p>
            <a:endParaRPr lang="en-GB" altLang="ru-RU"/>
          </a:p>
        </p:txBody>
      </p:sp>
      <p:sp>
        <p:nvSpPr>
          <p:cNvPr id="6" name="Slide Number Placeholder 5"/>
          <p:cNvSpPr>
            <a:spLocks noGrp="1"/>
          </p:cNvSpPr>
          <p:nvPr>
            <p:ph type="sldNum" sz="quarter" idx="12"/>
          </p:nvPr>
        </p:nvSpPr>
        <p:spPr/>
        <p:txBody>
          <a:bodyPr/>
          <a:lstStyle>
            <a:lvl1pPr>
              <a:defRPr/>
            </a:lvl1pPr>
          </a:lstStyle>
          <a:p>
            <a:fld id="{9DBC888D-14AA-4C9F-B8BD-968F029F7FAF}" type="slidenum">
              <a:rPr lang="en-GB" altLang="ru-RU"/>
              <a:pPr/>
              <a:t>‹#›</a:t>
            </a:fld>
            <a:endParaRPr lang="en-GB" altLang="ru-RU"/>
          </a:p>
        </p:txBody>
      </p:sp>
    </p:spTree>
    <p:extLst>
      <p:ext uri="{BB962C8B-B14F-4D97-AF65-F5344CB8AC3E}">
        <p14:creationId xmlns:p14="http://schemas.microsoft.com/office/powerpoint/2010/main" xmlns="" val="4164537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4638" y="196850"/>
            <a:ext cx="2051050" cy="4464050"/>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468313" y="196850"/>
            <a:ext cx="6003925" cy="44640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lvl1pPr>
              <a:defRPr/>
            </a:lvl1pPr>
          </a:lstStyle>
          <a:p>
            <a:endParaRPr lang="en-GB" altLang="ru-RU"/>
          </a:p>
        </p:txBody>
      </p:sp>
      <p:sp>
        <p:nvSpPr>
          <p:cNvPr id="5" name="Footer Placeholder 4"/>
          <p:cNvSpPr>
            <a:spLocks noGrp="1"/>
          </p:cNvSpPr>
          <p:nvPr>
            <p:ph type="ftr" sz="quarter" idx="11"/>
          </p:nvPr>
        </p:nvSpPr>
        <p:spPr/>
        <p:txBody>
          <a:bodyPr/>
          <a:lstStyle>
            <a:lvl1pPr>
              <a:defRPr/>
            </a:lvl1pPr>
          </a:lstStyle>
          <a:p>
            <a:endParaRPr lang="en-GB" altLang="ru-RU"/>
          </a:p>
        </p:txBody>
      </p:sp>
      <p:sp>
        <p:nvSpPr>
          <p:cNvPr id="6" name="Slide Number Placeholder 5"/>
          <p:cNvSpPr>
            <a:spLocks noGrp="1"/>
          </p:cNvSpPr>
          <p:nvPr>
            <p:ph type="sldNum" sz="quarter" idx="12"/>
          </p:nvPr>
        </p:nvSpPr>
        <p:spPr/>
        <p:txBody>
          <a:bodyPr/>
          <a:lstStyle>
            <a:lvl1pPr>
              <a:defRPr/>
            </a:lvl1pPr>
          </a:lstStyle>
          <a:p>
            <a:fld id="{699F78D8-9BC2-4095-86E1-9E57868FA705}" type="slidenum">
              <a:rPr lang="en-GB" altLang="ru-RU"/>
              <a:pPr/>
              <a:t>‹#›</a:t>
            </a:fld>
            <a:endParaRPr lang="en-GB" altLang="ru-RU"/>
          </a:p>
        </p:txBody>
      </p:sp>
    </p:spTree>
    <p:extLst>
      <p:ext uri="{BB962C8B-B14F-4D97-AF65-F5344CB8AC3E}">
        <p14:creationId xmlns:p14="http://schemas.microsoft.com/office/powerpoint/2010/main" xmlns="" val="37657230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3312"/>
          </a:xfrm>
        </p:spPr>
        <p:txBody>
          <a:bodyPr/>
          <a:lstStyle/>
          <a:p>
            <a:r>
              <a:rPr lang="en-US" smtClean="0"/>
              <a:t>Click to edit Master title style</a:t>
            </a:r>
            <a:endParaRPr lang="ru-RU"/>
          </a:p>
        </p:txBody>
      </p:sp>
      <p:sp>
        <p:nvSpPr>
          <p:cNvPr id="3" name="Subtitle 2"/>
          <p:cNvSpPr>
            <a:spLocks noGrp="1"/>
          </p:cNvSpPr>
          <p:nvPr>
            <p:ph type="subTitle" idx="1"/>
          </p:nvPr>
        </p:nvSpPr>
        <p:spPr>
          <a:xfrm>
            <a:off x="1371600" y="2916238"/>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ru-RU"/>
          </a:p>
        </p:txBody>
      </p:sp>
      <p:sp>
        <p:nvSpPr>
          <p:cNvPr id="4" name="Date Placeholder 3"/>
          <p:cNvSpPr>
            <a:spLocks noGrp="1"/>
          </p:cNvSpPr>
          <p:nvPr>
            <p:ph type="dt" sz="half" idx="10"/>
          </p:nvPr>
        </p:nvSpPr>
        <p:spPr/>
        <p:txBody>
          <a:bodyPr/>
          <a:lstStyle>
            <a:lvl1pPr>
              <a:defRPr/>
            </a:lvl1pPr>
          </a:lstStyle>
          <a:p>
            <a:endParaRPr lang="ru-RU" altLang="ru-RU"/>
          </a:p>
        </p:txBody>
      </p:sp>
      <p:sp>
        <p:nvSpPr>
          <p:cNvPr id="5" name="Footer Placeholder 4"/>
          <p:cNvSpPr>
            <a:spLocks noGrp="1"/>
          </p:cNvSpPr>
          <p:nvPr>
            <p:ph type="ftr" sz="quarter" idx="11"/>
          </p:nvPr>
        </p:nvSpPr>
        <p:spPr/>
        <p:txBody>
          <a:bodyPr/>
          <a:lstStyle>
            <a:lvl1pPr>
              <a:defRPr/>
            </a:lvl1pPr>
          </a:lstStyle>
          <a:p>
            <a:endParaRPr lang="ru-RU" altLang="ru-RU"/>
          </a:p>
        </p:txBody>
      </p:sp>
      <p:sp>
        <p:nvSpPr>
          <p:cNvPr id="6" name="Slide Number Placeholder 5"/>
          <p:cNvSpPr>
            <a:spLocks noGrp="1"/>
          </p:cNvSpPr>
          <p:nvPr>
            <p:ph type="sldNum" sz="quarter" idx="12"/>
          </p:nvPr>
        </p:nvSpPr>
        <p:spPr/>
        <p:txBody>
          <a:bodyPr/>
          <a:lstStyle>
            <a:lvl1pPr>
              <a:defRPr/>
            </a:lvl1pPr>
          </a:lstStyle>
          <a:p>
            <a:fld id="{58A2C673-46F2-43D4-A826-EBD73AEDF354}" type="slidenum">
              <a:rPr lang="ru-RU" altLang="ru-RU"/>
              <a:pPr/>
              <a:t>‹#›</a:t>
            </a:fld>
            <a:endParaRPr lang="ru-RU" altLang="ru-RU"/>
          </a:p>
        </p:txBody>
      </p:sp>
    </p:spTree>
    <p:extLst>
      <p:ext uri="{BB962C8B-B14F-4D97-AF65-F5344CB8AC3E}">
        <p14:creationId xmlns:p14="http://schemas.microsoft.com/office/powerpoint/2010/main" xmlns="" val="27964143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lvl1pPr>
              <a:defRPr/>
            </a:lvl1pPr>
          </a:lstStyle>
          <a:p>
            <a:endParaRPr lang="ru-RU" altLang="ru-RU"/>
          </a:p>
        </p:txBody>
      </p:sp>
      <p:sp>
        <p:nvSpPr>
          <p:cNvPr id="5" name="Footer Placeholder 4"/>
          <p:cNvSpPr>
            <a:spLocks noGrp="1"/>
          </p:cNvSpPr>
          <p:nvPr>
            <p:ph type="ftr" sz="quarter" idx="11"/>
          </p:nvPr>
        </p:nvSpPr>
        <p:spPr/>
        <p:txBody>
          <a:bodyPr/>
          <a:lstStyle>
            <a:lvl1pPr>
              <a:defRPr/>
            </a:lvl1pPr>
          </a:lstStyle>
          <a:p>
            <a:endParaRPr lang="ru-RU" altLang="ru-RU"/>
          </a:p>
        </p:txBody>
      </p:sp>
      <p:sp>
        <p:nvSpPr>
          <p:cNvPr id="6" name="Slide Number Placeholder 5"/>
          <p:cNvSpPr>
            <a:spLocks noGrp="1"/>
          </p:cNvSpPr>
          <p:nvPr>
            <p:ph type="sldNum" sz="quarter" idx="12"/>
          </p:nvPr>
        </p:nvSpPr>
        <p:spPr/>
        <p:txBody>
          <a:bodyPr/>
          <a:lstStyle>
            <a:lvl1pPr>
              <a:defRPr/>
            </a:lvl1pPr>
          </a:lstStyle>
          <a:p>
            <a:fld id="{6049E798-D7B2-46D8-996D-063AB8F652D6}" type="slidenum">
              <a:rPr lang="ru-RU" altLang="ru-RU"/>
              <a:pPr/>
              <a:t>‹#›</a:t>
            </a:fld>
            <a:endParaRPr lang="ru-RU" altLang="ru-RU"/>
          </a:p>
        </p:txBody>
      </p:sp>
    </p:spTree>
    <p:extLst>
      <p:ext uri="{BB962C8B-B14F-4D97-AF65-F5344CB8AC3E}">
        <p14:creationId xmlns:p14="http://schemas.microsoft.com/office/powerpoint/2010/main" xmlns="" val="1293799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6763"/>
            <a:ext cx="7772400" cy="1020762"/>
          </a:xfrm>
        </p:spPr>
        <p:txBody>
          <a:bodyPr anchor="t"/>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722313" y="2181225"/>
            <a:ext cx="7772400" cy="11255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ru-RU" altLang="ru-RU"/>
          </a:p>
        </p:txBody>
      </p:sp>
      <p:sp>
        <p:nvSpPr>
          <p:cNvPr id="5" name="Footer Placeholder 4"/>
          <p:cNvSpPr>
            <a:spLocks noGrp="1"/>
          </p:cNvSpPr>
          <p:nvPr>
            <p:ph type="ftr" sz="quarter" idx="11"/>
          </p:nvPr>
        </p:nvSpPr>
        <p:spPr/>
        <p:txBody>
          <a:bodyPr/>
          <a:lstStyle>
            <a:lvl1pPr>
              <a:defRPr/>
            </a:lvl1pPr>
          </a:lstStyle>
          <a:p>
            <a:endParaRPr lang="ru-RU" altLang="ru-RU"/>
          </a:p>
        </p:txBody>
      </p:sp>
      <p:sp>
        <p:nvSpPr>
          <p:cNvPr id="6" name="Slide Number Placeholder 5"/>
          <p:cNvSpPr>
            <a:spLocks noGrp="1"/>
          </p:cNvSpPr>
          <p:nvPr>
            <p:ph type="sldNum" sz="quarter" idx="12"/>
          </p:nvPr>
        </p:nvSpPr>
        <p:spPr/>
        <p:txBody>
          <a:bodyPr/>
          <a:lstStyle>
            <a:lvl1pPr>
              <a:defRPr/>
            </a:lvl1pPr>
          </a:lstStyle>
          <a:p>
            <a:fld id="{A9C115C0-A350-419D-B20A-BF0EBB955837}" type="slidenum">
              <a:rPr lang="ru-RU" altLang="ru-RU"/>
              <a:pPr/>
              <a:t>‹#›</a:t>
            </a:fld>
            <a:endParaRPr lang="ru-RU" altLang="ru-RU"/>
          </a:p>
        </p:txBody>
      </p:sp>
    </p:spTree>
    <p:extLst>
      <p:ext uri="{BB962C8B-B14F-4D97-AF65-F5344CB8AC3E}">
        <p14:creationId xmlns:p14="http://schemas.microsoft.com/office/powerpoint/2010/main" xmlns="" val="34324585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1331913" y="1204913"/>
            <a:ext cx="3600450" cy="3395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5084763" y="1204913"/>
            <a:ext cx="3602037" cy="3395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Date Placeholder 4"/>
          <p:cNvSpPr>
            <a:spLocks noGrp="1"/>
          </p:cNvSpPr>
          <p:nvPr>
            <p:ph type="dt" sz="half" idx="10"/>
          </p:nvPr>
        </p:nvSpPr>
        <p:spPr/>
        <p:txBody>
          <a:bodyPr/>
          <a:lstStyle>
            <a:lvl1pPr>
              <a:defRPr/>
            </a:lvl1pPr>
          </a:lstStyle>
          <a:p>
            <a:endParaRPr lang="ru-RU" altLang="ru-RU"/>
          </a:p>
        </p:txBody>
      </p:sp>
      <p:sp>
        <p:nvSpPr>
          <p:cNvPr id="6" name="Footer Placeholder 5"/>
          <p:cNvSpPr>
            <a:spLocks noGrp="1"/>
          </p:cNvSpPr>
          <p:nvPr>
            <p:ph type="ftr" sz="quarter" idx="11"/>
          </p:nvPr>
        </p:nvSpPr>
        <p:spPr/>
        <p:txBody>
          <a:bodyPr/>
          <a:lstStyle>
            <a:lvl1pPr>
              <a:defRPr/>
            </a:lvl1pPr>
          </a:lstStyle>
          <a:p>
            <a:endParaRPr lang="ru-RU" altLang="ru-RU"/>
          </a:p>
        </p:txBody>
      </p:sp>
      <p:sp>
        <p:nvSpPr>
          <p:cNvPr id="7" name="Slide Number Placeholder 6"/>
          <p:cNvSpPr>
            <a:spLocks noGrp="1"/>
          </p:cNvSpPr>
          <p:nvPr>
            <p:ph type="sldNum" sz="quarter" idx="12"/>
          </p:nvPr>
        </p:nvSpPr>
        <p:spPr/>
        <p:txBody>
          <a:bodyPr/>
          <a:lstStyle>
            <a:lvl1pPr>
              <a:defRPr/>
            </a:lvl1pPr>
          </a:lstStyle>
          <a:p>
            <a:fld id="{775C0CB6-A03C-4A21-981C-27393E2B219A}" type="slidenum">
              <a:rPr lang="ru-RU" altLang="ru-RU"/>
              <a:pPr/>
              <a:t>‹#›</a:t>
            </a:fld>
            <a:endParaRPr lang="ru-RU" altLang="ru-RU"/>
          </a:p>
        </p:txBody>
      </p:sp>
    </p:spTree>
    <p:extLst>
      <p:ext uri="{BB962C8B-B14F-4D97-AF65-F5344CB8AC3E}">
        <p14:creationId xmlns:p14="http://schemas.microsoft.com/office/powerpoint/2010/main" xmlns="" val="26267126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857250"/>
          </a:xfrm>
        </p:spPr>
        <p:txBody>
          <a:bodyPr/>
          <a:lstStyle>
            <a:lvl1pPr>
              <a:defRPr/>
            </a:lvl1pPr>
          </a:lstStyle>
          <a:p>
            <a:r>
              <a:rPr lang="en-US" smtClean="0"/>
              <a:t>Click to edit Master title style</a:t>
            </a:r>
            <a:endParaRPr lang="ru-RU"/>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950"/>
            <a:ext cx="4040188" cy="2963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3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Date Placeholder 6"/>
          <p:cNvSpPr>
            <a:spLocks noGrp="1"/>
          </p:cNvSpPr>
          <p:nvPr>
            <p:ph type="dt" sz="half" idx="10"/>
          </p:nvPr>
        </p:nvSpPr>
        <p:spPr/>
        <p:txBody>
          <a:bodyPr/>
          <a:lstStyle>
            <a:lvl1pPr>
              <a:defRPr/>
            </a:lvl1pPr>
          </a:lstStyle>
          <a:p>
            <a:endParaRPr lang="ru-RU" altLang="ru-RU"/>
          </a:p>
        </p:txBody>
      </p:sp>
      <p:sp>
        <p:nvSpPr>
          <p:cNvPr id="8" name="Footer Placeholder 7"/>
          <p:cNvSpPr>
            <a:spLocks noGrp="1"/>
          </p:cNvSpPr>
          <p:nvPr>
            <p:ph type="ftr" sz="quarter" idx="11"/>
          </p:nvPr>
        </p:nvSpPr>
        <p:spPr/>
        <p:txBody>
          <a:bodyPr/>
          <a:lstStyle>
            <a:lvl1pPr>
              <a:defRPr/>
            </a:lvl1pPr>
          </a:lstStyle>
          <a:p>
            <a:endParaRPr lang="ru-RU" altLang="ru-RU"/>
          </a:p>
        </p:txBody>
      </p:sp>
      <p:sp>
        <p:nvSpPr>
          <p:cNvPr id="9" name="Slide Number Placeholder 8"/>
          <p:cNvSpPr>
            <a:spLocks noGrp="1"/>
          </p:cNvSpPr>
          <p:nvPr>
            <p:ph type="sldNum" sz="quarter" idx="12"/>
          </p:nvPr>
        </p:nvSpPr>
        <p:spPr/>
        <p:txBody>
          <a:bodyPr/>
          <a:lstStyle>
            <a:lvl1pPr>
              <a:defRPr/>
            </a:lvl1pPr>
          </a:lstStyle>
          <a:p>
            <a:fld id="{54E3F872-23B1-452F-98EB-A7C0D6FDF271}" type="slidenum">
              <a:rPr lang="ru-RU" altLang="ru-RU"/>
              <a:pPr/>
              <a:t>‹#›</a:t>
            </a:fld>
            <a:endParaRPr lang="ru-RU" altLang="ru-RU"/>
          </a:p>
        </p:txBody>
      </p:sp>
    </p:spTree>
    <p:extLst>
      <p:ext uri="{BB962C8B-B14F-4D97-AF65-F5344CB8AC3E}">
        <p14:creationId xmlns:p14="http://schemas.microsoft.com/office/powerpoint/2010/main" xmlns="" val="28341528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Date Placeholder 2"/>
          <p:cNvSpPr>
            <a:spLocks noGrp="1"/>
          </p:cNvSpPr>
          <p:nvPr>
            <p:ph type="dt" sz="half" idx="10"/>
          </p:nvPr>
        </p:nvSpPr>
        <p:spPr/>
        <p:txBody>
          <a:bodyPr/>
          <a:lstStyle>
            <a:lvl1pPr>
              <a:defRPr/>
            </a:lvl1pPr>
          </a:lstStyle>
          <a:p>
            <a:endParaRPr lang="ru-RU" altLang="ru-RU"/>
          </a:p>
        </p:txBody>
      </p:sp>
      <p:sp>
        <p:nvSpPr>
          <p:cNvPr id="4" name="Footer Placeholder 3"/>
          <p:cNvSpPr>
            <a:spLocks noGrp="1"/>
          </p:cNvSpPr>
          <p:nvPr>
            <p:ph type="ftr" sz="quarter" idx="11"/>
          </p:nvPr>
        </p:nvSpPr>
        <p:spPr/>
        <p:txBody>
          <a:bodyPr/>
          <a:lstStyle>
            <a:lvl1pPr>
              <a:defRPr/>
            </a:lvl1pPr>
          </a:lstStyle>
          <a:p>
            <a:endParaRPr lang="ru-RU" altLang="ru-RU"/>
          </a:p>
        </p:txBody>
      </p:sp>
      <p:sp>
        <p:nvSpPr>
          <p:cNvPr id="5" name="Slide Number Placeholder 4"/>
          <p:cNvSpPr>
            <a:spLocks noGrp="1"/>
          </p:cNvSpPr>
          <p:nvPr>
            <p:ph type="sldNum" sz="quarter" idx="12"/>
          </p:nvPr>
        </p:nvSpPr>
        <p:spPr/>
        <p:txBody>
          <a:bodyPr/>
          <a:lstStyle>
            <a:lvl1pPr>
              <a:defRPr/>
            </a:lvl1pPr>
          </a:lstStyle>
          <a:p>
            <a:fld id="{0E189C8B-70C6-4A1B-8F34-D8A8BE2A027F}" type="slidenum">
              <a:rPr lang="ru-RU" altLang="ru-RU"/>
              <a:pPr/>
              <a:t>‹#›</a:t>
            </a:fld>
            <a:endParaRPr lang="ru-RU" altLang="ru-RU"/>
          </a:p>
        </p:txBody>
      </p:sp>
    </p:spTree>
    <p:extLst>
      <p:ext uri="{BB962C8B-B14F-4D97-AF65-F5344CB8AC3E}">
        <p14:creationId xmlns:p14="http://schemas.microsoft.com/office/powerpoint/2010/main" xmlns="" val="28027334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ru-RU" altLang="ru-RU"/>
          </a:p>
        </p:txBody>
      </p:sp>
      <p:sp>
        <p:nvSpPr>
          <p:cNvPr id="3" name="Footer Placeholder 2"/>
          <p:cNvSpPr>
            <a:spLocks noGrp="1"/>
          </p:cNvSpPr>
          <p:nvPr>
            <p:ph type="ftr" sz="quarter" idx="11"/>
          </p:nvPr>
        </p:nvSpPr>
        <p:spPr/>
        <p:txBody>
          <a:bodyPr/>
          <a:lstStyle>
            <a:lvl1pPr>
              <a:defRPr/>
            </a:lvl1pPr>
          </a:lstStyle>
          <a:p>
            <a:endParaRPr lang="ru-RU" altLang="ru-RU"/>
          </a:p>
        </p:txBody>
      </p:sp>
      <p:sp>
        <p:nvSpPr>
          <p:cNvPr id="4" name="Slide Number Placeholder 3"/>
          <p:cNvSpPr>
            <a:spLocks noGrp="1"/>
          </p:cNvSpPr>
          <p:nvPr>
            <p:ph type="sldNum" sz="quarter" idx="12"/>
          </p:nvPr>
        </p:nvSpPr>
        <p:spPr/>
        <p:txBody>
          <a:bodyPr/>
          <a:lstStyle>
            <a:lvl1pPr>
              <a:defRPr/>
            </a:lvl1pPr>
          </a:lstStyle>
          <a:p>
            <a:fld id="{BD4D47BC-5705-4860-8E27-4FB71838CF26}" type="slidenum">
              <a:rPr lang="ru-RU" altLang="ru-RU"/>
              <a:pPr/>
              <a:t>‹#›</a:t>
            </a:fld>
            <a:endParaRPr lang="ru-RU" altLang="ru-RU"/>
          </a:p>
        </p:txBody>
      </p:sp>
    </p:spTree>
    <p:extLst>
      <p:ext uri="{BB962C8B-B14F-4D97-AF65-F5344CB8AC3E}">
        <p14:creationId xmlns:p14="http://schemas.microsoft.com/office/powerpoint/2010/main" xmlns="" val="16627831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ru-RU"/>
          </a:p>
        </p:txBody>
      </p:sp>
      <p:sp>
        <p:nvSpPr>
          <p:cNvPr id="3" name="Content Placeholder 2"/>
          <p:cNvSpPr>
            <a:spLocks noGrp="1"/>
          </p:cNvSpPr>
          <p:nvPr>
            <p:ph idx="1"/>
          </p:nvPr>
        </p:nvSpPr>
        <p:spPr>
          <a:xfrm>
            <a:off x="3575050" y="204788"/>
            <a:ext cx="5111750" cy="4391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457200" y="1076325"/>
            <a:ext cx="3008313" cy="35194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ru-RU" altLang="ru-RU"/>
          </a:p>
        </p:txBody>
      </p:sp>
      <p:sp>
        <p:nvSpPr>
          <p:cNvPr id="6" name="Footer Placeholder 5"/>
          <p:cNvSpPr>
            <a:spLocks noGrp="1"/>
          </p:cNvSpPr>
          <p:nvPr>
            <p:ph type="ftr" sz="quarter" idx="11"/>
          </p:nvPr>
        </p:nvSpPr>
        <p:spPr/>
        <p:txBody>
          <a:bodyPr/>
          <a:lstStyle>
            <a:lvl1pPr>
              <a:defRPr/>
            </a:lvl1pPr>
          </a:lstStyle>
          <a:p>
            <a:endParaRPr lang="ru-RU" altLang="ru-RU"/>
          </a:p>
        </p:txBody>
      </p:sp>
      <p:sp>
        <p:nvSpPr>
          <p:cNvPr id="7" name="Slide Number Placeholder 6"/>
          <p:cNvSpPr>
            <a:spLocks noGrp="1"/>
          </p:cNvSpPr>
          <p:nvPr>
            <p:ph type="sldNum" sz="quarter" idx="12"/>
          </p:nvPr>
        </p:nvSpPr>
        <p:spPr/>
        <p:txBody>
          <a:bodyPr/>
          <a:lstStyle>
            <a:lvl1pPr>
              <a:defRPr/>
            </a:lvl1pPr>
          </a:lstStyle>
          <a:p>
            <a:fld id="{71EFB0CC-3F37-4F52-B1A3-1EB9925CA401}" type="slidenum">
              <a:rPr lang="ru-RU" altLang="ru-RU"/>
              <a:pPr/>
              <a:t>‹#›</a:t>
            </a:fld>
            <a:endParaRPr lang="ru-RU" altLang="ru-RU"/>
          </a:p>
        </p:txBody>
      </p:sp>
    </p:spTree>
    <p:extLst>
      <p:ext uri="{BB962C8B-B14F-4D97-AF65-F5344CB8AC3E}">
        <p14:creationId xmlns:p14="http://schemas.microsoft.com/office/powerpoint/2010/main" xmlns="" val="3458663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lvl1pPr>
              <a:defRPr/>
            </a:lvl1pPr>
          </a:lstStyle>
          <a:p>
            <a:endParaRPr lang="en-GB" altLang="ru-RU"/>
          </a:p>
        </p:txBody>
      </p:sp>
      <p:sp>
        <p:nvSpPr>
          <p:cNvPr id="5" name="Footer Placeholder 4"/>
          <p:cNvSpPr>
            <a:spLocks noGrp="1"/>
          </p:cNvSpPr>
          <p:nvPr>
            <p:ph type="ftr" sz="quarter" idx="11"/>
          </p:nvPr>
        </p:nvSpPr>
        <p:spPr/>
        <p:txBody>
          <a:bodyPr/>
          <a:lstStyle>
            <a:lvl1pPr>
              <a:defRPr/>
            </a:lvl1pPr>
          </a:lstStyle>
          <a:p>
            <a:endParaRPr lang="en-GB" altLang="ru-RU"/>
          </a:p>
        </p:txBody>
      </p:sp>
      <p:sp>
        <p:nvSpPr>
          <p:cNvPr id="6" name="Slide Number Placeholder 5"/>
          <p:cNvSpPr>
            <a:spLocks noGrp="1"/>
          </p:cNvSpPr>
          <p:nvPr>
            <p:ph type="sldNum" sz="quarter" idx="12"/>
          </p:nvPr>
        </p:nvSpPr>
        <p:spPr/>
        <p:txBody>
          <a:bodyPr/>
          <a:lstStyle>
            <a:lvl1pPr>
              <a:defRPr/>
            </a:lvl1pPr>
          </a:lstStyle>
          <a:p>
            <a:fld id="{D09E5E15-17F9-4E41-900C-F6CC79F61702}" type="slidenum">
              <a:rPr lang="en-GB" altLang="ru-RU"/>
              <a:pPr/>
              <a:t>‹#›</a:t>
            </a:fld>
            <a:endParaRPr lang="en-GB" altLang="ru-RU"/>
          </a:p>
        </p:txBody>
      </p:sp>
    </p:spTree>
    <p:extLst>
      <p:ext uri="{BB962C8B-B14F-4D97-AF65-F5344CB8AC3E}">
        <p14:creationId xmlns:p14="http://schemas.microsoft.com/office/powerpoint/2010/main" xmlns="" val="18794841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2038"/>
            <a:ext cx="5486400" cy="425450"/>
          </a:xfrm>
        </p:spPr>
        <p:txBody>
          <a:bodyPr anchor="b"/>
          <a:lstStyle>
            <a:lvl1pPr algn="l">
              <a:defRPr sz="2000" b="1"/>
            </a:lvl1pPr>
          </a:lstStyle>
          <a:p>
            <a:r>
              <a:rPr lang="en-US" smtClean="0"/>
              <a:t>Click to edit Master title style</a:t>
            </a:r>
            <a:endParaRPr lang="ru-RU"/>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p:cNvSpPr>
            <a:spLocks noGrp="1"/>
          </p:cNvSpPr>
          <p:nvPr>
            <p:ph type="body" sz="half" idx="2"/>
          </p:nvPr>
        </p:nvSpPr>
        <p:spPr>
          <a:xfrm>
            <a:off x="1792288" y="4027488"/>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ru-RU" altLang="ru-RU"/>
          </a:p>
        </p:txBody>
      </p:sp>
      <p:sp>
        <p:nvSpPr>
          <p:cNvPr id="6" name="Footer Placeholder 5"/>
          <p:cNvSpPr>
            <a:spLocks noGrp="1"/>
          </p:cNvSpPr>
          <p:nvPr>
            <p:ph type="ftr" sz="quarter" idx="11"/>
          </p:nvPr>
        </p:nvSpPr>
        <p:spPr/>
        <p:txBody>
          <a:bodyPr/>
          <a:lstStyle>
            <a:lvl1pPr>
              <a:defRPr/>
            </a:lvl1pPr>
          </a:lstStyle>
          <a:p>
            <a:endParaRPr lang="ru-RU" altLang="ru-RU"/>
          </a:p>
        </p:txBody>
      </p:sp>
      <p:sp>
        <p:nvSpPr>
          <p:cNvPr id="7" name="Slide Number Placeholder 6"/>
          <p:cNvSpPr>
            <a:spLocks noGrp="1"/>
          </p:cNvSpPr>
          <p:nvPr>
            <p:ph type="sldNum" sz="quarter" idx="12"/>
          </p:nvPr>
        </p:nvSpPr>
        <p:spPr/>
        <p:txBody>
          <a:bodyPr/>
          <a:lstStyle>
            <a:lvl1pPr>
              <a:defRPr/>
            </a:lvl1pPr>
          </a:lstStyle>
          <a:p>
            <a:fld id="{1AE47F97-0B91-4634-B04A-2A38C733CC86}" type="slidenum">
              <a:rPr lang="ru-RU" altLang="ru-RU"/>
              <a:pPr/>
              <a:t>‹#›</a:t>
            </a:fld>
            <a:endParaRPr lang="ru-RU" altLang="ru-RU"/>
          </a:p>
        </p:txBody>
      </p:sp>
    </p:spTree>
    <p:extLst>
      <p:ext uri="{BB962C8B-B14F-4D97-AF65-F5344CB8AC3E}">
        <p14:creationId xmlns:p14="http://schemas.microsoft.com/office/powerpoint/2010/main" xmlns="" val="11667298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lvl1pPr>
              <a:defRPr/>
            </a:lvl1pPr>
          </a:lstStyle>
          <a:p>
            <a:endParaRPr lang="ru-RU" altLang="ru-RU"/>
          </a:p>
        </p:txBody>
      </p:sp>
      <p:sp>
        <p:nvSpPr>
          <p:cNvPr id="5" name="Footer Placeholder 4"/>
          <p:cNvSpPr>
            <a:spLocks noGrp="1"/>
          </p:cNvSpPr>
          <p:nvPr>
            <p:ph type="ftr" sz="quarter" idx="11"/>
          </p:nvPr>
        </p:nvSpPr>
        <p:spPr/>
        <p:txBody>
          <a:bodyPr/>
          <a:lstStyle>
            <a:lvl1pPr>
              <a:defRPr/>
            </a:lvl1pPr>
          </a:lstStyle>
          <a:p>
            <a:endParaRPr lang="ru-RU" altLang="ru-RU"/>
          </a:p>
        </p:txBody>
      </p:sp>
      <p:sp>
        <p:nvSpPr>
          <p:cNvPr id="6" name="Slide Number Placeholder 5"/>
          <p:cNvSpPr>
            <a:spLocks noGrp="1"/>
          </p:cNvSpPr>
          <p:nvPr>
            <p:ph type="sldNum" sz="quarter" idx="12"/>
          </p:nvPr>
        </p:nvSpPr>
        <p:spPr/>
        <p:txBody>
          <a:bodyPr/>
          <a:lstStyle>
            <a:lvl1pPr>
              <a:defRPr/>
            </a:lvl1pPr>
          </a:lstStyle>
          <a:p>
            <a:fld id="{8F018142-4F02-48F4-8DF0-476AA7960FF6}" type="slidenum">
              <a:rPr lang="ru-RU" altLang="ru-RU"/>
              <a:pPr/>
              <a:t>‹#›</a:t>
            </a:fld>
            <a:endParaRPr lang="ru-RU" altLang="ru-RU"/>
          </a:p>
        </p:txBody>
      </p:sp>
    </p:spTree>
    <p:extLst>
      <p:ext uri="{BB962C8B-B14F-4D97-AF65-F5344CB8AC3E}">
        <p14:creationId xmlns:p14="http://schemas.microsoft.com/office/powerpoint/2010/main" xmlns="" val="29496981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8475" y="201613"/>
            <a:ext cx="1838325" cy="4398962"/>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1331913" y="201613"/>
            <a:ext cx="5364162" cy="4398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lvl1pPr>
              <a:defRPr/>
            </a:lvl1pPr>
          </a:lstStyle>
          <a:p>
            <a:endParaRPr lang="ru-RU" altLang="ru-RU"/>
          </a:p>
        </p:txBody>
      </p:sp>
      <p:sp>
        <p:nvSpPr>
          <p:cNvPr id="5" name="Footer Placeholder 4"/>
          <p:cNvSpPr>
            <a:spLocks noGrp="1"/>
          </p:cNvSpPr>
          <p:nvPr>
            <p:ph type="ftr" sz="quarter" idx="11"/>
          </p:nvPr>
        </p:nvSpPr>
        <p:spPr/>
        <p:txBody>
          <a:bodyPr/>
          <a:lstStyle>
            <a:lvl1pPr>
              <a:defRPr/>
            </a:lvl1pPr>
          </a:lstStyle>
          <a:p>
            <a:endParaRPr lang="ru-RU" altLang="ru-RU"/>
          </a:p>
        </p:txBody>
      </p:sp>
      <p:sp>
        <p:nvSpPr>
          <p:cNvPr id="6" name="Slide Number Placeholder 5"/>
          <p:cNvSpPr>
            <a:spLocks noGrp="1"/>
          </p:cNvSpPr>
          <p:nvPr>
            <p:ph type="sldNum" sz="quarter" idx="12"/>
          </p:nvPr>
        </p:nvSpPr>
        <p:spPr/>
        <p:txBody>
          <a:bodyPr/>
          <a:lstStyle>
            <a:lvl1pPr>
              <a:defRPr/>
            </a:lvl1pPr>
          </a:lstStyle>
          <a:p>
            <a:fld id="{58DA74A7-BA6A-42E5-B5A9-671613322753}" type="slidenum">
              <a:rPr lang="ru-RU" altLang="ru-RU"/>
              <a:pPr/>
              <a:t>‹#›</a:t>
            </a:fld>
            <a:endParaRPr lang="ru-RU" altLang="ru-RU"/>
          </a:p>
        </p:txBody>
      </p:sp>
    </p:spTree>
    <p:extLst>
      <p:ext uri="{BB962C8B-B14F-4D97-AF65-F5344CB8AC3E}">
        <p14:creationId xmlns:p14="http://schemas.microsoft.com/office/powerpoint/2010/main" xmlns="" val="1768027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6763"/>
            <a:ext cx="7772400" cy="1020762"/>
          </a:xfrm>
        </p:spPr>
        <p:txBody>
          <a:bodyPr anchor="t"/>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722313" y="2181225"/>
            <a:ext cx="7772400" cy="11255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ru-RU"/>
          </a:p>
        </p:txBody>
      </p:sp>
      <p:sp>
        <p:nvSpPr>
          <p:cNvPr id="5" name="Footer Placeholder 4"/>
          <p:cNvSpPr>
            <a:spLocks noGrp="1"/>
          </p:cNvSpPr>
          <p:nvPr>
            <p:ph type="ftr" sz="quarter" idx="11"/>
          </p:nvPr>
        </p:nvSpPr>
        <p:spPr/>
        <p:txBody>
          <a:bodyPr/>
          <a:lstStyle>
            <a:lvl1pPr>
              <a:defRPr/>
            </a:lvl1pPr>
          </a:lstStyle>
          <a:p>
            <a:endParaRPr lang="en-GB" altLang="ru-RU"/>
          </a:p>
        </p:txBody>
      </p:sp>
      <p:sp>
        <p:nvSpPr>
          <p:cNvPr id="6" name="Slide Number Placeholder 5"/>
          <p:cNvSpPr>
            <a:spLocks noGrp="1"/>
          </p:cNvSpPr>
          <p:nvPr>
            <p:ph type="sldNum" sz="quarter" idx="12"/>
          </p:nvPr>
        </p:nvSpPr>
        <p:spPr/>
        <p:txBody>
          <a:bodyPr/>
          <a:lstStyle>
            <a:lvl1pPr>
              <a:defRPr/>
            </a:lvl1pPr>
          </a:lstStyle>
          <a:p>
            <a:fld id="{D16EE356-0B95-4AE3-AC3C-7EFA216D7461}" type="slidenum">
              <a:rPr lang="en-GB" altLang="ru-RU"/>
              <a:pPr/>
              <a:t>‹#›</a:t>
            </a:fld>
            <a:endParaRPr lang="en-GB" altLang="ru-RU"/>
          </a:p>
        </p:txBody>
      </p:sp>
    </p:spTree>
    <p:extLst>
      <p:ext uri="{BB962C8B-B14F-4D97-AF65-F5344CB8AC3E}">
        <p14:creationId xmlns:p14="http://schemas.microsoft.com/office/powerpoint/2010/main" xmlns="" val="1821135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468313" y="1743075"/>
            <a:ext cx="4027487" cy="2917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4648200" y="1743075"/>
            <a:ext cx="4027488" cy="2917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Date Placeholder 4"/>
          <p:cNvSpPr>
            <a:spLocks noGrp="1"/>
          </p:cNvSpPr>
          <p:nvPr>
            <p:ph type="dt" sz="half" idx="10"/>
          </p:nvPr>
        </p:nvSpPr>
        <p:spPr/>
        <p:txBody>
          <a:bodyPr/>
          <a:lstStyle>
            <a:lvl1pPr>
              <a:defRPr/>
            </a:lvl1pPr>
          </a:lstStyle>
          <a:p>
            <a:endParaRPr lang="en-GB" altLang="ru-RU"/>
          </a:p>
        </p:txBody>
      </p:sp>
      <p:sp>
        <p:nvSpPr>
          <p:cNvPr id="6" name="Footer Placeholder 5"/>
          <p:cNvSpPr>
            <a:spLocks noGrp="1"/>
          </p:cNvSpPr>
          <p:nvPr>
            <p:ph type="ftr" sz="quarter" idx="11"/>
          </p:nvPr>
        </p:nvSpPr>
        <p:spPr/>
        <p:txBody>
          <a:bodyPr/>
          <a:lstStyle>
            <a:lvl1pPr>
              <a:defRPr/>
            </a:lvl1pPr>
          </a:lstStyle>
          <a:p>
            <a:endParaRPr lang="en-GB" altLang="ru-RU"/>
          </a:p>
        </p:txBody>
      </p:sp>
      <p:sp>
        <p:nvSpPr>
          <p:cNvPr id="7" name="Slide Number Placeholder 6"/>
          <p:cNvSpPr>
            <a:spLocks noGrp="1"/>
          </p:cNvSpPr>
          <p:nvPr>
            <p:ph type="sldNum" sz="quarter" idx="12"/>
          </p:nvPr>
        </p:nvSpPr>
        <p:spPr/>
        <p:txBody>
          <a:bodyPr/>
          <a:lstStyle>
            <a:lvl1pPr>
              <a:defRPr/>
            </a:lvl1pPr>
          </a:lstStyle>
          <a:p>
            <a:fld id="{C3A33FE8-7FC4-44F9-B177-09D277ACD661}" type="slidenum">
              <a:rPr lang="en-GB" altLang="ru-RU"/>
              <a:pPr/>
              <a:t>‹#›</a:t>
            </a:fld>
            <a:endParaRPr lang="en-GB" altLang="ru-RU"/>
          </a:p>
        </p:txBody>
      </p:sp>
    </p:spTree>
    <p:extLst>
      <p:ext uri="{BB962C8B-B14F-4D97-AF65-F5344CB8AC3E}">
        <p14:creationId xmlns:p14="http://schemas.microsoft.com/office/powerpoint/2010/main" xmlns="" val="1878410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857250"/>
          </a:xfrm>
        </p:spPr>
        <p:txBody>
          <a:bodyPr/>
          <a:lstStyle>
            <a:lvl1pPr>
              <a:defRPr/>
            </a:lvl1pPr>
          </a:lstStyle>
          <a:p>
            <a:r>
              <a:rPr lang="en-US" smtClean="0"/>
              <a:t>Click to edit Master title style</a:t>
            </a:r>
            <a:endParaRPr lang="ru-RU"/>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950"/>
            <a:ext cx="4040188" cy="2963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3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Date Placeholder 6"/>
          <p:cNvSpPr>
            <a:spLocks noGrp="1"/>
          </p:cNvSpPr>
          <p:nvPr>
            <p:ph type="dt" sz="half" idx="10"/>
          </p:nvPr>
        </p:nvSpPr>
        <p:spPr/>
        <p:txBody>
          <a:bodyPr/>
          <a:lstStyle>
            <a:lvl1pPr>
              <a:defRPr/>
            </a:lvl1pPr>
          </a:lstStyle>
          <a:p>
            <a:endParaRPr lang="en-GB" altLang="ru-RU"/>
          </a:p>
        </p:txBody>
      </p:sp>
      <p:sp>
        <p:nvSpPr>
          <p:cNvPr id="8" name="Footer Placeholder 7"/>
          <p:cNvSpPr>
            <a:spLocks noGrp="1"/>
          </p:cNvSpPr>
          <p:nvPr>
            <p:ph type="ftr" sz="quarter" idx="11"/>
          </p:nvPr>
        </p:nvSpPr>
        <p:spPr/>
        <p:txBody>
          <a:bodyPr/>
          <a:lstStyle>
            <a:lvl1pPr>
              <a:defRPr/>
            </a:lvl1pPr>
          </a:lstStyle>
          <a:p>
            <a:endParaRPr lang="en-GB" altLang="ru-RU"/>
          </a:p>
        </p:txBody>
      </p:sp>
      <p:sp>
        <p:nvSpPr>
          <p:cNvPr id="9" name="Slide Number Placeholder 8"/>
          <p:cNvSpPr>
            <a:spLocks noGrp="1"/>
          </p:cNvSpPr>
          <p:nvPr>
            <p:ph type="sldNum" sz="quarter" idx="12"/>
          </p:nvPr>
        </p:nvSpPr>
        <p:spPr/>
        <p:txBody>
          <a:bodyPr/>
          <a:lstStyle>
            <a:lvl1pPr>
              <a:defRPr/>
            </a:lvl1pPr>
          </a:lstStyle>
          <a:p>
            <a:fld id="{7DD11E4C-083E-4022-819D-99BA2204AD01}" type="slidenum">
              <a:rPr lang="en-GB" altLang="ru-RU"/>
              <a:pPr/>
              <a:t>‹#›</a:t>
            </a:fld>
            <a:endParaRPr lang="en-GB" altLang="ru-RU"/>
          </a:p>
        </p:txBody>
      </p:sp>
    </p:spTree>
    <p:extLst>
      <p:ext uri="{BB962C8B-B14F-4D97-AF65-F5344CB8AC3E}">
        <p14:creationId xmlns:p14="http://schemas.microsoft.com/office/powerpoint/2010/main" xmlns="" val="1993789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Date Placeholder 2"/>
          <p:cNvSpPr>
            <a:spLocks noGrp="1"/>
          </p:cNvSpPr>
          <p:nvPr>
            <p:ph type="dt" sz="half" idx="10"/>
          </p:nvPr>
        </p:nvSpPr>
        <p:spPr/>
        <p:txBody>
          <a:bodyPr/>
          <a:lstStyle>
            <a:lvl1pPr>
              <a:defRPr/>
            </a:lvl1pPr>
          </a:lstStyle>
          <a:p>
            <a:endParaRPr lang="en-GB" altLang="ru-RU"/>
          </a:p>
        </p:txBody>
      </p:sp>
      <p:sp>
        <p:nvSpPr>
          <p:cNvPr id="4" name="Footer Placeholder 3"/>
          <p:cNvSpPr>
            <a:spLocks noGrp="1"/>
          </p:cNvSpPr>
          <p:nvPr>
            <p:ph type="ftr" sz="quarter" idx="11"/>
          </p:nvPr>
        </p:nvSpPr>
        <p:spPr/>
        <p:txBody>
          <a:bodyPr/>
          <a:lstStyle>
            <a:lvl1pPr>
              <a:defRPr/>
            </a:lvl1pPr>
          </a:lstStyle>
          <a:p>
            <a:endParaRPr lang="en-GB" altLang="ru-RU"/>
          </a:p>
        </p:txBody>
      </p:sp>
      <p:sp>
        <p:nvSpPr>
          <p:cNvPr id="5" name="Slide Number Placeholder 4"/>
          <p:cNvSpPr>
            <a:spLocks noGrp="1"/>
          </p:cNvSpPr>
          <p:nvPr>
            <p:ph type="sldNum" sz="quarter" idx="12"/>
          </p:nvPr>
        </p:nvSpPr>
        <p:spPr/>
        <p:txBody>
          <a:bodyPr/>
          <a:lstStyle>
            <a:lvl1pPr>
              <a:defRPr/>
            </a:lvl1pPr>
          </a:lstStyle>
          <a:p>
            <a:fld id="{3A471CE1-DD2A-45B4-96C6-D4B53D3DC9E5}" type="slidenum">
              <a:rPr lang="en-GB" altLang="ru-RU"/>
              <a:pPr/>
              <a:t>‹#›</a:t>
            </a:fld>
            <a:endParaRPr lang="en-GB" altLang="ru-RU"/>
          </a:p>
        </p:txBody>
      </p:sp>
    </p:spTree>
    <p:extLst>
      <p:ext uri="{BB962C8B-B14F-4D97-AF65-F5344CB8AC3E}">
        <p14:creationId xmlns:p14="http://schemas.microsoft.com/office/powerpoint/2010/main" xmlns="" val="3700012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ru-RU"/>
          </a:p>
        </p:txBody>
      </p:sp>
      <p:sp>
        <p:nvSpPr>
          <p:cNvPr id="3" name="Footer Placeholder 2"/>
          <p:cNvSpPr>
            <a:spLocks noGrp="1"/>
          </p:cNvSpPr>
          <p:nvPr>
            <p:ph type="ftr" sz="quarter" idx="11"/>
          </p:nvPr>
        </p:nvSpPr>
        <p:spPr/>
        <p:txBody>
          <a:bodyPr/>
          <a:lstStyle>
            <a:lvl1pPr>
              <a:defRPr/>
            </a:lvl1pPr>
          </a:lstStyle>
          <a:p>
            <a:endParaRPr lang="en-GB" altLang="ru-RU"/>
          </a:p>
        </p:txBody>
      </p:sp>
      <p:sp>
        <p:nvSpPr>
          <p:cNvPr id="4" name="Slide Number Placeholder 3"/>
          <p:cNvSpPr>
            <a:spLocks noGrp="1"/>
          </p:cNvSpPr>
          <p:nvPr>
            <p:ph type="sldNum" sz="quarter" idx="12"/>
          </p:nvPr>
        </p:nvSpPr>
        <p:spPr/>
        <p:txBody>
          <a:bodyPr/>
          <a:lstStyle>
            <a:lvl1pPr>
              <a:defRPr/>
            </a:lvl1pPr>
          </a:lstStyle>
          <a:p>
            <a:fld id="{3051CA24-7AAA-4628-8502-95D35471775F}" type="slidenum">
              <a:rPr lang="en-GB" altLang="ru-RU"/>
              <a:pPr/>
              <a:t>‹#›</a:t>
            </a:fld>
            <a:endParaRPr lang="en-GB" altLang="ru-RU"/>
          </a:p>
        </p:txBody>
      </p:sp>
    </p:spTree>
    <p:extLst>
      <p:ext uri="{BB962C8B-B14F-4D97-AF65-F5344CB8AC3E}">
        <p14:creationId xmlns:p14="http://schemas.microsoft.com/office/powerpoint/2010/main" xmlns="" val="3374860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ru-RU"/>
          </a:p>
        </p:txBody>
      </p:sp>
      <p:sp>
        <p:nvSpPr>
          <p:cNvPr id="3" name="Content Placeholder 2"/>
          <p:cNvSpPr>
            <a:spLocks noGrp="1"/>
          </p:cNvSpPr>
          <p:nvPr>
            <p:ph idx="1"/>
          </p:nvPr>
        </p:nvSpPr>
        <p:spPr>
          <a:xfrm>
            <a:off x="3575050" y="204788"/>
            <a:ext cx="5111750" cy="4391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457200" y="1076325"/>
            <a:ext cx="3008313" cy="35194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ru-RU"/>
          </a:p>
        </p:txBody>
      </p:sp>
      <p:sp>
        <p:nvSpPr>
          <p:cNvPr id="6" name="Footer Placeholder 5"/>
          <p:cNvSpPr>
            <a:spLocks noGrp="1"/>
          </p:cNvSpPr>
          <p:nvPr>
            <p:ph type="ftr" sz="quarter" idx="11"/>
          </p:nvPr>
        </p:nvSpPr>
        <p:spPr/>
        <p:txBody>
          <a:bodyPr/>
          <a:lstStyle>
            <a:lvl1pPr>
              <a:defRPr/>
            </a:lvl1pPr>
          </a:lstStyle>
          <a:p>
            <a:endParaRPr lang="en-GB" altLang="ru-RU"/>
          </a:p>
        </p:txBody>
      </p:sp>
      <p:sp>
        <p:nvSpPr>
          <p:cNvPr id="7" name="Slide Number Placeholder 6"/>
          <p:cNvSpPr>
            <a:spLocks noGrp="1"/>
          </p:cNvSpPr>
          <p:nvPr>
            <p:ph type="sldNum" sz="quarter" idx="12"/>
          </p:nvPr>
        </p:nvSpPr>
        <p:spPr/>
        <p:txBody>
          <a:bodyPr/>
          <a:lstStyle>
            <a:lvl1pPr>
              <a:defRPr/>
            </a:lvl1pPr>
          </a:lstStyle>
          <a:p>
            <a:fld id="{5C95E111-037E-4084-A6FE-97D11D11A545}" type="slidenum">
              <a:rPr lang="en-GB" altLang="ru-RU"/>
              <a:pPr/>
              <a:t>‹#›</a:t>
            </a:fld>
            <a:endParaRPr lang="en-GB" altLang="ru-RU"/>
          </a:p>
        </p:txBody>
      </p:sp>
    </p:spTree>
    <p:extLst>
      <p:ext uri="{BB962C8B-B14F-4D97-AF65-F5344CB8AC3E}">
        <p14:creationId xmlns:p14="http://schemas.microsoft.com/office/powerpoint/2010/main" xmlns="" val="64330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2038"/>
            <a:ext cx="5486400" cy="425450"/>
          </a:xfrm>
        </p:spPr>
        <p:txBody>
          <a:bodyPr anchor="b"/>
          <a:lstStyle>
            <a:lvl1pPr algn="l">
              <a:defRPr sz="2000" b="1"/>
            </a:lvl1pPr>
          </a:lstStyle>
          <a:p>
            <a:r>
              <a:rPr lang="en-US" smtClean="0"/>
              <a:t>Click to edit Master title style</a:t>
            </a:r>
            <a:endParaRPr lang="ru-RU"/>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p:cNvSpPr>
            <a:spLocks noGrp="1"/>
          </p:cNvSpPr>
          <p:nvPr>
            <p:ph type="body" sz="half" idx="2"/>
          </p:nvPr>
        </p:nvSpPr>
        <p:spPr>
          <a:xfrm>
            <a:off x="1792288" y="4027488"/>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ru-RU"/>
          </a:p>
        </p:txBody>
      </p:sp>
      <p:sp>
        <p:nvSpPr>
          <p:cNvPr id="6" name="Footer Placeholder 5"/>
          <p:cNvSpPr>
            <a:spLocks noGrp="1"/>
          </p:cNvSpPr>
          <p:nvPr>
            <p:ph type="ftr" sz="quarter" idx="11"/>
          </p:nvPr>
        </p:nvSpPr>
        <p:spPr/>
        <p:txBody>
          <a:bodyPr/>
          <a:lstStyle>
            <a:lvl1pPr>
              <a:defRPr/>
            </a:lvl1pPr>
          </a:lstStyle>
          <a:p>
            <a:endParaRPr lang="en-GB" altLang="ru-RU"/>
          </a:p>
        </p:txBody>
      </p:sp>
      <p:sp>
        <p:nvSpPr>
          <p:cNvPr id="7" name="Slide Number Placeholder 6"/>
          <p:cNvSpPr>
            <a:spLocks noGrp="1"/>
          </p:cNvSpPr>
          <p:nvPr>
            <p:ph type="sldNum" sz="quarter" idx="12"/>
          </p:nvPr>
        </p:nvSpPr>
        <p:spPr/>
        <p:txBody>
          <a:bodyPr/>
          <a:lstStyle>
            <a:lvl1pPr>
              <a:defRPr/>
            </a:lvl1pPr>
          </a:lstStyle>
          <a:p>
            <a:fld id="{A97E5F90-D713-48BE-96CF-3CC1A56083D7}" type="slidenum">
              <a:rPr lang="en-GB" altLang="ru-RU"/>
              <a:pPr/>
              <a:t>‹#›</a:t>
            </a:fld>
            <a:endParaRPr lang="en-GB" altLang="ru-RU"/>
          </a:p>
        </p:txBody>
      </p:sp>
    </p:spTree>
    <p:extLst>
      <p:ext uri="{BB962C8B-B14F-4D97-AF65-F5344CB8AC3E}">
        <p14:creationId xmlns:p14="http://schemas.microsoft.com/office/powerpoint/2010/main" xmlns="" val="3540084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96850"/>
            <a:ext cx="8207375" cy="866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1796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smtClean="0"/>
              <a:t>Click to edit Master title style</a:t>
            </a:r>
          </a:p>
        </p:txBody>
      </p:sp>
      <p:sp>
        <p:nvSpPr>
          <p:cNvPr id="1027" name="Rectangle 3"/>
          <p:cNvSpPr>
            <a:spLocks noGrp="1" noChangeArrowheads="1"/>
          </p:cNvSpPr>
          <p:nvPr>
            <p:ph type="body" idx="1"/>
          </p:nvPr>
        </p:nvSpPr>
        <p:spPr bwMode="auto">
          <a:xfrm>
            <a:off x="468313" y="1743075"/>
            <a:ext cx="8207375" cy="29178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Click to edit Master text styles</a:t>
            </a:r>
          </a:p>
          <a:p>
            <a:pPr lvl="1"/>
            <a:r>
              <a:rPr lang="ru-RU" altLang="ru-RU" smtClean="0"/>
              <a:t>Second level</a:t>
            </a:r>
          </a:p>
          <a:p>
            <a:pPr lvl="2"/>
            <a:r>
              <a:rPr lang="ru-RU" altLang="ru-RU" smtClean="0"/>
              <a:t>Third level</a:t>
            </a:r>
          </a:p>
          <a:p>
            <a:pPr lvl="3"/>
            <a:r>
              <a:rPr lang="ru-RU" altLang="ru-RU" smtClean="0"/>
              <a:t>Fourth level</a:t>
            </a:r>
          </a:p>
          <a:p>
            <a:pPr lvl="4"/>
            <a:r>
              <a:rPr lang="ru-RU" altLang="ru-RU" smtClean="0"/>
              <a:t>Fifth level</a:t>
            </a:r>
          </a:p>
        </p:txBody>
      </p:sp>
      <p:sp>
        <p:nvSpPr>
          <p:cNvPr id="1035" name="Rectangle 11"/>
          <p:cNvSpPr>
            <a:spLocks noGrp="1" noChangeArrowheads="1"/>
          </p:cNvSpPr>
          <p:nvPr>
            <p:ph type="dt" sz="half" idx="2"/>
          </p:nvPr>
        </p:nvSpPr>
        <p:spPr bwMode="auto">
          <a:xfrm>
            <a:off x="457200" y="4838700"/>
            <a:ext cx="2133600" cy="254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900" b="0">
                <a:solidFill>
                  <a:schemeClr val="bg1"/>
                </a:solidFill>
                <a:latin typeface="+mn-lt"/>
              </a:defRPr>
            </a:lvl1pPr>
          </a:lstStyle>
          <a:p>
            <a:endParaRPr lang="en-GB" altLang="ru-RU"/>
          </a:p>
        </p:txBody>
      </p:sp>
      <p:sp>
        <p:nvSpPr>
          <p:cNvPr id="1036" name="Rectangle 12"/>
          <p:cNvSpPr>
            <a:spLocks noGrp="1" noChangeArrowheads="1"/>
          </p:cNvSpPr>
          <p:nvPr>
            <p:ph type="ftr" sz="quarter" idx="3"/>
          </p:nvPr>
        </p:nvSpPr>
        <p:spPr bwMode="auto">
          <a:xfrm>
            <a:off x="3124200" y="4838700"/>
            <a:ext cx="2895600" cy="254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900" b="0">
                <a:solidFill>
                  <a:schemeClr val="bg1"/>
                </a:solidFill>
                <a:latin typeface="+mn-lt"/>
              </a:defRPr>
            </a:lvl1pPr>
          </a:lstStyle>
          <a:p>
            <a:endParaRPr lang="en-GB" altLang="ru-RU"/>
          </a:p>
        </p:txBody>
      </p:sp>
      <p:sp>
        <p:nvSpPr>
          <p:cNvPr id="1037" name="Rectangle 13"/>
          <p:cNvSpPr>
            <a:spLocks noGrp="1" noChangeArrowheads="1"/>
          </p:cNvSpPr>
          <p:nvPr>
            <p:ph type="sldNum" sz="quarter" idx="4"/>
          </p:nvPr>
        </p:nvSpPr>
        <p:spPr bwMode="auto">
          <a:xfrm>
            <a:off x="6553200" y="4838700"/>
            <a:ext cx="2122488" cy="254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900" b="0">
                <a:solidFill>
                  <a:srgbClr val="000000"/>
                </a:solidFill>
                <a:latin typeface="+mn-lt"/>
              </a:defRPr>
            </a:lvl1pPr>
          </a:lstStyle>
          <a:p>
            <a:fld id="{E0234D56-E37B-478F-B04C-B6B1C8B277EC}" type="slidenum">
              <a:rPr lang="en-GB" altLang="ru-RU"/>
              <a:pPr/>
              <a:t>‹#›</a:t>
            </a:fld>
            <a:endParaRPr lang="en-GB" altLang="ru-RU"/>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3200">
          <a:solidFill>
            <a:schemeClr val="bg1"/>
          </a:solidFill>
          <a:latin typeface="+mj-lt"/>
          <a:ea typeface="+mj-ea"/>
          <a:cs typeface="+mj-cs"/>
        </a:defRPr>
      </a:lvl1pPr>
      <a:lvl2pPr algn="l" rtl="0" fontAlgn="base">
        <a:spcBef>
          <a:spcPct val="0"/>
        </a:spcBef>
        <a:spcAft>
          <a:spcPct val="0"/>
        </a:spcAft>
        <a:defRPr sz="3200">
          <a:solidFill>
            <a:schemeClr val="bg1"/>
          </a:solidFill>
          <a:latin typeface="Georgia" pitchFamily="18" charset="0"/>
        </a:defRPr>
      </a:lvl2pPr>
      <a:lvl3pPr algn="l" rtl="0" fontAlgn="base">
        <a:spcBef>
          <a:spcPct val="0"/>
        </a:spcBef>
        <a:spcAft>
          <a:spcPct val="0"/>
        </a:spcAft>
        <a:defRPr sz="3200">
          <a:solidFill>
            <a:schemeClr val="bg1"/>
          </a:solidFill>
          <a:latin typeface="Georgia" pitchFamily="18" charset="0"/>
        </a:defRPr>
      </a:lvl3pPr>
      <a:lvl4pPr algn="l" rtl="0" fontAlgn="base">
        <a:spcBef>
          <a:spcPct val="0"/>
        </a:spcBef>
        <a:spcAft>
          <a:spcPct val="0"/>
        </a:spcAft>
        <a:defRPr sz="3200">
          <a:solidFill>
            <a:schemeClr val="bg1"/>
          </a:solidFill>
          <a:latin typeface="Georgia" pitchFamily="18" charset="0"/>
        </a:defRPr>
      </a:lvl4pPr>
      <a:lvl5pPr algn="l" rtl="0" fontAlgn="base">
        <a:spcBef>
          <a:spcPct val="0"/>
        </a:spcBef>
        <a:spcAft>
          <a:spcPct val="0"/>
        </a:spcAft>
        <a:defRPr sz="3200">
          <a:solidFill>
            <a:schemeClr val="bg1"/>
          </a:solidFill>
          <a:latin typeface="Georgia" pitchFamily="18" charset="0"/>
        </a:defRPr>
      </a:lvl5pPr>
      <a:lvl6pPr marL="457200" algn="l" rtl="0" fontAlgn="base">
        <a:spcBef>
          <a:spcPct val="0"/>
        </a:spcBef>
        <a:spcAft>
          <a:spcPct val="0"/>
        </a:spcAft>
        <a:defRPr sz="3200">
          <a:solidFill>
            <a:schemeClr val="bg1"/>
          </a:solidFill>
          <a:latin typeface="Georgia" pitchFamily="18" charset="0"/>
        </a:defRPr>
      </a:lvl6pPr>
      <a:lvl7pPr marL="914400" algn="l" rtl="0" fontAlgn="base">
        <a:spcBef>
          <a:spcPct val="0"/>
        </a:spcBef>
        <a:spcAft>
          <a:spcPct val="0"/>
        </a:spcAft>
        <a:defRPr sz="3200">
          <a:solidFill>
            <a:schemeClr val="bg1"/>
          </a:solidFill>
          <a:latin typeface="Georgia" pitchFamily="18" charset="0"/>
        </a:defRPr>
      </a:lvl7pPr>
      <a:lvl8pPr marL="1371600" algn="l" rtl="0" fontAlgn="base">
        <a:spcBef>
          <a:spcPct val="0"/>
        </a:spcBef>
        <a:spcAft>
          <a:spcPct val="0"/>
        </a:spcAft>
        <a:defRPr sz="3200">
          <a:solidFill>
            <a:schemeClr val="bg1"/>
          </a:solidFill>
          <a:latin typeface="Georgia" pitchFamily="18" charset="0"/>
        </a:defRPr>
      </a:lvl8pPr>
      <a:lvl9pPr marL="1828800" algn="l" rtl="0" fontAlgn="base">
        <a:spcBef>
          <a:spcPct val="0"/>
        </a:spcBef>
        <a:spcAft>
          <a:spcPct val="0"/>
        </a:spcAft>
        <a:defRPr sz="3200">
          <a:solidFill>
            <a:schemeClr val="bg1"/>
          </a:solidFill>
          <a:latin typeface="Georgia" pitchFamily="18" charset="0"/>
        </a:defRPr>
      </a:lvl9pPr>
    </p:titleStyle>
    <p:bodyStyle>
      <a:lvl1pPr marL="342900" indent="-342900" algn="l" rtl="0" fontAlgn="base">
        <a:spcBef>
          <a:spcPct val="20000"/>
        </a:spcBef>
        <a:spcAft>
          <a:spcPct val="0"/>
        </a:spcAft>
        <a:buChar char="•"/>
        <a:defRPr sz="2000">
          <a:solidFill>
            <a:schemeClr val="bg1"/>
          </a:solidFill>
          <a:latin typeface="+mn-lt"/>
          <a:ea typeface="+mn-ea"/>
          <a:cs typeface="+mn-cs"/>
        </a:defRPr>
      </a:lvl1pPr>
      <a:lvl2pPr marL="742950" indent="-285750" algn="l" rtl="0" fontAlgn="base">
        <a:spcBef>
          <a:spcPct val="20000"/>
        </a:spcBef>
        <a:spcAft>
          <a:spcPct val="0"/>
        </a:spcAft>
        <a:buChar char="–"/>
        <a:defRPr sz="2000">
          <a:solidFill>
            <a:schemeClr val="bg1"/>
          </a:solidFill>
          <a:latin typeface="+mn-lt"/>
        </a:defRPr>
      </a:lvl2pPr>
      <a:lvl3pPr marL="1143000" indent="-228600" algn="l" rtl="0" fontAlgn="base">
        <a:spcBef>
          <a:spcPct val="20000"/>
        </a:spcBef>
        <a:spcAft>
          <a:spcPct val="0"/>
        </a:spcAft>
        <a:buChar char="•"/>
        <a:defRPr sz="2000">
          <a:solidFill>
            <a:schemeClr val="bg1"/>
          </a:solidFill>
          <a:latin typeface="+mn-lt"/>
        </a:defRPr>
      </a:lvl3pPr>
      <a:lvl4pPr marL="1600200" indent="-228600" algn="l" rtl="0" fontAlgn="base">
        <a:spcBef>
          <a:spcPct val="20000"/>
        </a:spcBef>
        <a:spcAft>
          <a:spcPct val="0"/>
        </a:spcAft>
        <a:buChar char="–"/>
        <a:defRPr sz="2000">
          <a:solidFill>
            <a:schemeClr val="bg1"/>
          </a:solidFill>
          <a:latin typeface="+mn-lt"/>
        </a:defRPr>
      </a:lvl4pPr>
      <a:lvl5pPr marL="2057400" indent="-228600" algn="l" rtl="0" fontAlgn="base">
        <a:spcBef>
          <a:spcPct val="20000"/>
        </a:spcBef>
        <a:spcAft>
          <a:spcPct val="0"/>
        </a:spcAft>
        <a:buChar char="»"/>
        <a:defRPr sz="2000">
          <a:solidFill>
            <a:schemeClr val="bg1"/>
          </a:solidFill>
          <a:latin typeface="+mn-lt"/>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bwMode="auto">
          <a:xfrm>
            <a:off x="1333500" y="201613"/>
            <a:ext cx="7342188" cy="857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smtClean="0"/>
              <a:t>Click to edit Master title style</a:t>
            </a:r>
          </a:p>
        </p:txBody>
      </p:sp>
      <p:sp>
        <p:nvSpPr>
          <p:cNvPr id="190467" name="Rectangle 3"/>
          <p:cNvSpPr>
            <a:spLocks noGrp="1" noChangeArrowheads="1"/>
          </p:cNvSpPr>
          <p:nvPr>
            <p:ph type="body" idx="1"/>
          </p:nvPr>
        </p:nvSpPr>
        <p:spPr bwMode="auto">
          <a:xfrm>
            <a:off x="1331913" y="1204913"/>
            <a:ext cx="7354887" cy="33956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Click to edit Master text styles</a:t>
            </a:r>
          </a:p>
          <a:p>
            <a:pPr lvl="1"/>
            <a:r>
              <a:rPr lang="ru-RU" altLang="ru-RU" smtClean="0"/>
              <a:t>Second level</a:t>
            </a:r>
          </a:p>
          <a:p>
            <a:pPr lvl="2"/>
            <a:r>
              <a:rPr lang="ru-RU" altLang="ru-RU" smtClean="0"/>
              <a:t>Third level</a:t>
            </a:r>
          </a:p>
          <a:p>
            <a:pPr lvl="3"/>
            <a:r>
              <a:rPr lang="ru-RU" altLang="ru-RU" smtClean="0"/>
              <a:t>Fourth level</a:t>
            </a:r>
          </a:p>
          <a:p>
            <a:pPr lvl="4"/>
            <a:r>
              <a:rPr lang="ru-RU" altLang="ru-RU" smtClean="0"/>
              <a:t>Fifth level</a:t>
            </a:r>
          </a:p>
        </p:txBody>
      </p:sp>
      <p:sp>
        <p:nvSpPr>
          <p:cNvPr id="190468" name="Rectangle 4"/>
          <p:cNvSpPr>
            <a:spLocks noGrp="1" noChangeArrowheads="1"/>
          </p:cNvSpPr>
          <p:nvPr>
            <p:ph type="dt" sz="half" idx="2"/>
          </p:nvPr>
        </p:nvSpPr>
        <p:spPr bwMode="auto">
          <a:xfrm>
            <a:off x="457200" y="4841875"/>
            <a:ext cx="2133600" cy="200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900" b="0">
                <a:latin typeface="+mn-lt"/>
              </a:defRPr>
            </a:lvl1pPr>
          </a:lstStyle>
          <a:p>
            <a:endParaRPr lang="ru-RU" altLang="ru-RU"/>
          </a:p>
        </p:txBody>
      </p:sp>
      <p:sp>
        <p:nvSpPr>
          <p:cNvPr id="190469" name="Rectangle 5"/>
          <p:cNvSpPr>
            <a:spLocks noGrp="1" noChangeArrowheads="1"/>
          </p:cNvSpPr>
          <p:nvPr>
            <p:ph type="ftr" sz="quarter" idx="3"/>
          </p:nvPr>
        </p:nvSpPr>
        <p:spPr bwMode="auto">
          <a:xfrm>
            <a:off x="3124200" y="4841875"/>
            <a:ext cx="2895600" cy="200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900" b="0">
                <a:latin typeface="+mn-lt"/>
              </a:defRPr>
            </a:lvl1pPr>
          </a:lstStyle>
          <a:p>
            <a:endParaRPr lang="ru-RU" altLang="ru-RU"/>
          </a:p>
        </p:txBody>
      </p:sp>
      <p:sp>
        <p:nvSpPr>
          <p:cNvPr id="190470" name="Rectangle 6"/>
          <p:cNvSpPr>
            <a:spLocks noGrp="1" noChangeArrowheads="1"/>
          </p:cNvSpPr>
          <p:nvPr>
            <p:ph type="sldNum" sz="quarter" idx="4"/>
          </p:nvPr>
        </p:nvSpPr>
        <p:spPr bwMode="auto">
          <a:xfrm>
            <a:off x="6553200" y="4841875"/>
            <a:ext cx="2133600" cy="200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900" b="0">
                <a:latin typeface="+mn-lt"/>
              </a:defRPr>
            </a:lvl1pPr>
          </a:lstStyle>
          <a:p>
            <a:fld id="{2EA75CB4-28E9-482B-B34C-A63503D04176}"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fontAlgn="base">
        <a:spcBef>
          <a:spcPct val="0"/>
        </a:spcBef>
        <a:spcAft>
          <a:spcPct val="0"/>
        </a:spcAft>
        <a:defRPr sz="3200">
          <a:solidFill>
            <a:srgbClr val="666666"/>
          </a:solidFill>
          <a:latin typeface="+mj-lt"/>
          <a:ea typeface="+mj-ea"/>
          <a:cs typeface="+mj-cs"/>
        </a:defRPr>
      </a:lvl1pPr>
      <a:lvl2pPr algn="l" rtl="0" fontAlgn="base">
        <a:spcBef>
          <a:spcPct val="0"/>
        </a:spcBef>
        <a:spcAft>
          <a:spcPct val="0"/>
        </a:spcAft>
        <a:defRPr sz="3200">
          <a:solidFill>
            <a:srgbClr val="666666"/>
          </a:solidFill>
          <a:latin typeface="Georgia" pitchFamily="18" charset="0"/>
        </a:defRPr>
      </a:lvl2pPr>
      <a:lvl3pPr algn="l" rtl="0" fontAlgn="base">
        <a:spcBef>
          <a:spcPct val="0"/>
        </a:spcBef>
        <a:spcAft>
          <a:spcPct val="0"/>
        </a:spcAft>
        <a:defRPr sz="3200">
          <a:solidFill>
            <a:srgbClr val="666666"/>
          </a:solidFill>
          <a:latin typeface="Georgia" pitchFamily="18" charset="0"/>
        </a:defRPr>
      </a:lvl3pPr>
      <a:lvl4pPr algn="l" rtl="0" fontAlgn="base">
        <a:spcBef>
          <a:spcPct val="0"/>
        </a:spcBef>
        <a:spcAft>
          <a:spcPct val="0"/>
        </a:spcAft>
        <a:defRPr sz="3200">
          <a:solidFill>
            <a:srgbClr val="666666"/>
          </a:solidFill>
          <a:latin typeface="Georgia" pitchFamily="18" charset="0"/>
        </a:defRPr>
      </a:lvl4pPr>
      <a:lvl5pPr algn="l" rtl="0" fontAlgn="base">
        <a:spcBef>
          <a:spcPct val="0"/>
        </a:spcBef>
        <a:spcAft>
          <a:spcPct val="0"/>
        </a:spcAft>
        <a:defRPr sz="3200">
          <a:solidFill>
            <a:srgbClr val="666666"/>
          </a:solidFill>
          <a:latin typeface="Georgia" pitchFamily="18" charset="0"/>
        </a:defRPr>
      </a:lvl5pPr>
      <a:lvl6pPr marL="457200" algn="l" rtl="0" fontAlgn="base">
        <a:spcBef>
          <a:spcPct val="0"/>
        </a:spcBef>
        <a:spcAft>
          <a:spcPct val="0"/>
        </a:spcAft>
        <a:defRPr sz="3200">
          <a:solidFill>
            <a:srgbClr val="666666"/>
          </a:solidFill>
          <a:latin typeface="Georgia" pitchFamily="18" charset="0"/>
        </a:defRPr>
      </a:lvl6pPr>
      <a:lvl7pPr marL="914400" algn="l" rtl="0" fontAlgn="base">
        <a:spcBef>
          <a:spcPct val="0"/>
        </a:spcBef>
        <a:spcAft>
          <a:spcPct val="0"/>
        </a:spcAft>
        <a:defRPr sz="3200">
          <a:solidFill>
            <a:srgbClr val="666666"/>
          </a:solidFill>
          <a:latin typeface="Georgia" pitchFamily="18" charset="0"/>
        </a:defRPr>
      </a:lvl7pPr>
      <a:lvl8pPr marL="1371600" algn="l" rtl="0" fontAlgn="base">
        <a:spcBef>
          <a:spcPct val="0"/>
        </a:spcBef>
        <a:spcAft>
          <a:spcPct val="0"/>
        </a:spcAft>
        <a:defRPr sz="3200">
          <a:solidFill>
            <a:srgbClr val="666666"/>
          </a:solidFill>
          <a:latin typeface="Georgia" pitchFamily="18" charset="0"/>
        </a:defRPr>
      </a:lvl8pPr>
      <a:lvl9pPr marL="1828800" algn="l" rtl="0" fontAlgn="base">
        <a:spcBef>
          <a:spcPct val="0"/>
        </a:spcBef>
        <a:spcAft>
          <a:spcPct val="0"/>
        </a:spcAft>
        <a:defRPr sz="3200">
          <a:solidFill>
            <a:srgbClr val="666666"/>
          </a:solidFill>
          <a:latin typeface="Georgia" pitchFamily="18" charset="0"/>
        </a:defRPr>
      </a:lvl9pPr>
    </p:titleStyle>
    <p:bodyStyle>
      <a:lvl1pPr marL="342900" indent="-342900" algn="l" rtl="0" fontAlgn="base">
        <a:spcBef>
          <a:spcPct val="20000"/>
        </a:spcBef>
        <a:spcAft>
          <a:spcPct val="0"/>
        </a:spcAft>
        <a:buChar char="•"/>
        <a:defRPr sz="2000">
          <a:solidFill>
            <a:srgbClr val="666666"/>
          </a:solidFill>
          <a:latin typeface="+mn-lt"/>
          <a:ea typeface="+mn-ea"/>
          <a:cs typeface="+mn-cs"/>
        </a:defRPr>
      </a:lvl1pPr>
      <a:lvl2pPr marL="742950" indent="-285750" algn="l" rtl="0" fontAlgn="base">
        <a:spcBef>
          <a:spcPct val="20000"/>
        </a:spcBef>
        <a:spcAft>
          <a:spcPct val="0"/>
        </a:spcAft>
        <a:buChar char="–"/>
        <a:defRPr sz="2000">
          <a:solidFill>
            <a:srgbClr val="666666"/>
          </a:solidFill>
          <a:latin typeface="+mn-lt"/>
        </a:defRPr>
      </a:lvl2pPr>
      <a:lvl3pPr marL="1143000" indent="-228600" algn="l" rtl="0" fontAlgn="base">
        <a:spcBef>
          <a:spcPct val="20000"/>
        </a:spcBef>
        <a:spcAft>
          <a:spcPct val="0"/>
        </a:spcAft>
        <a:buChar char="•"/>
        <a:defRPr sz="2000">
          <a:solidFill>
            <a:srgbClr val="666666"/>
          </a:solidFill>
          <a:latin typeface="+mn-lt"/>
        </a:defRPr>
      </a:lvl3pPr>
      <a:lvl4pPr marL="1600200" indent="-228600" algn="l" rtl="0" fontAlgn="base">
        <a:spcBef>
          <a:spcPct val="20000"/>
        </a:spcBef>
        <a:spcAft>
          <a:spcPct val="0"/>
        </a:spcAft>
        <a:buChar char="–"/>
        <a:defRPr sz="2000">
          <a:solidFill>
            <a:srgbClr val="666666"/>
          </a:solidFill>
          <a:latin typeface="+mn-lt"/>
        </a:defRPr>
      </a:lvl4pPr>
      <a:lvl5pPr marL="2057400" indent="-228600" algn="l" rtl="0" fontAlgn="base">
        <a:spcBef>
          <a:spcPct val="20000"/>
        </a:spcBef>
        <a:spcAft>
          <a:spcPct val="0"/>
        </a:spcAft>
        <a:buChar char="»"/>
        <a:defRPr sz="2000">
          <a:solidFill>
            <a:srgbClr val="666666"/>
          </a:solidFill>
          <a:latin typeface="+mn-lt"/>
        </a:defRPr>
      </a:lvl5pPr>
      <a:lvl6pPr marL="2514600" indent="-228600" algn="l" rtl="0" fontAlgn="base">
        <a:spcBef>
          <a:spcPct val="20000"/>
        </a:spcBef>
        <a:spcAft>
          <a:spcPct val="0"/>
        </a:spcAft>
        <a:buChar char="»"/>
        <a:defRPr sz="2000">
          <a:solidFill>
            <a:srgbClr val="666666"/>
          </a:solidFill>
          <a:latin typeface="+mn-lt"/>
        </a:defRPr>
      </a:lvl6pPr>
      <a:lvl7pPr marL="2971800" indent="-228600" algn="l" rtl="0" fontAlgn="base">
        <a:spcBef>
          <a:spcPct val="20000"/>
        </a:spcBef>
        <a:spcAft>
          <a:spcPct val="0"/>
        </a:spcAft>
        <a:buChar char="»"/>
        <a:defRPr sz="2000">
          <a:solidFill>
            <a:srgbClr val="666666"/>
          </a:solidFill>
          <a:latin typeface="+mn-lt"/>
        </a:defRPr>
      </a:lvl7pPr>
      <a:lvl8pPr marL="3429000" indent="-228600" algn="l" rtl="0" fontAlgn="base">
        <a:spcBef>
          <a:spcPct val="20000"/>
        </a:spcBef>
        <a:spcAft>
          <a:spcPct val="0"/>
        </a:spcAft>
        <a:buChar char="»"/>
        <a:defRPr sz="2000">
          <a:solidFill>
            <a:srgbClr val="666666"/>
          </a:solidFill>
          <a:latin typeface="+mn-lt"/>
        </a:defRPr>
      </a:lvl8pPr>
      <a:lvl9pPr marL="3886200" indent="-228600" algn="l" rtl="0" fontAlgn="base">
        <a:spcBef>
          <a:spcPct val="20000"/>
        </a:spcBef>
        <a:spcAft>
          <a:spcPct val="0"/>
        </a:spcAft>
        <a:buChar char="»"/>
        <a:defRPr sz="2000">
          <a:solidFill>
            <a:srgbClr val="666666"/>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llege Logo.jpg"/>
          <p:cNvPicPr>
            <a:picLocks noChangeAspect="1"/>
          </p:cNvPicPr>
          <p:nvPr/>
        </p:nvPicPr>
        <p:blipFill>
          <a:blip r:embed="rId2"/>
          <a:stretch>
            <a:fillRect/>
          </a:stretch>
        </p:blipFill>
        <p:spPr>
          <a:xfrm>
            <a:off x="71406" y="127466"/>
            <a:ext cx="778137" cy="944880"/>
          </a:xfrm>
          <a:prstGeom prst="rect">
            <a:avLst/>
          </a:prstGeom>
        </p:spPr>
      </p:pic>
      <p:pic>
        <p:nvPicPr>
          <p:cNvPr id="5" name="Picture 4" descr="Founder.jpg"/>
          <p:cNvPicPr>
            <a:picLocks noChangeAspect="1"/>
          </p:cNvPicPr>
          <p:nvPr/>
        </p:nvPicPr>
        <p:blipFill>
          <a:blip r:embed="rId3"/>
          <a:stretch>
            <a:fillRect/>
          </a:stretch>
        </p:blipFill>
        <p:spPr>
          <a:xfrm>
            <a:off x="8215338" y="127466"/>
            <a:ext cx="790687" cy="960120"/>
          </a:xfrm>
          <a:prstGeom prst="rect">
            <a:avLst/>
          </a:prstGeom>
        </p:spPr>
      </p:pic>
      <p:sp>
        <p:nvSpPr>
          <p:cNvPr id="6" name="Rectangle 5"/>
          <p:cNvSpPr/>
          <p:nvPr/>
        </p:nvSpPr>
        <p:spPr>
          <a:xfrm>
            <a:off x="963984" y="35788"/>
            <a:ext cx="6822726" cy="1107996"/>
          </a:xfrm>
          <a:prstGeom prst="rect">
            <a:avLst/>
          </a:prstGeom>
        </p:spPr>
        <p:txBody>
          <a:bodyPr wrap="square">
            <a:spAutoFit/>
          </a:bodyPr>
          <a:lstStyle/>
          <a:p>
            <a:pPr algn="ctr"/>
            <a:r>
              <a:rPr lang="en-IN" sz="2400" b="1" dirty="0" err="1" smtClean="0">
                <a:solidFill>
                  <a:srgbClr val="FFFF00"/>
                </a:solidFill>
                <a:latin typeface="Bookman Old Style" pitchFamily="18" charset="0"/>
              </a:rPr>
              <a:t>Hajee</a:t>
            </a:r>
            <a:r>
              <a:rPr lang="en-IN" sz="2400" b="1" dirty="0" smtClean="0">
                <a:solidFill>
                  <a:srgbClr val="FFFF00"/>
                </a:solidFill>
                <a:latin typeface="Bookman Old Style" pitchFamily="18" charset="0"/>
              </a:rPr>
              <a:t> </a:t>
            </a:r>
            <a:r>
              <a:rPr lang="en-IN" sz="2400" b="1" dirty="0" err="1" smtClean="0">
                <a:solidFill>
                  <a:srgbClr val="FFFF00"/>
                </a:solidFill>
                <a:latin typeface="Bookman Old Style" pitchFamily="18" charset="0"/>
              </a:rPr>
              <a:t>Karutha</a:t>
            </a:r>
            <a:r>
              <a:rPr lang="en-IN" sz="2400" b="1" dirty="0" smtClean="0">
                <a:solidFill>
                  <a:srgbClr val="FFFF00"/>
                </a:solidFill>
                <a:latin typeface="Bookman Old Style" pitchFamily="18" charset="0"/>
              </a:rPr>
              <a:t> </a:t>
            </a:r>
            <a:r>
              <a:rPr lang="en-IN" sz="2400" b="1" dirty="0" err="1" smtClean="0">
                <a:solidFill>
                  <a:srgbClr val="FFFF00"/>
                </a:solidFill>
                <a:latin typeface="Bookman Old Style" pitchFamily="18" charset="0"/>
              </a:rPr>
              <a:t>Rowther</a:t>
            </a:r>
            <a:r>
              <a:rPr lang="en-IN" sz="2400" b="1" dirty="0" smtClean="0">
                <a:solidFill>
                  <a:srgbClr val="FFFF00"/>
                </a:solidFill>
                <a:latin typeface="Bookman Old Style" pitchFamily="18" charset="0"/>
              </a:rPr>
              <a:t> </a:t>
            </a:r>
            <a:r>
              <a:rPr lang="en-IN" sz="2400" b="1" dirty="0" err="1" smtClean="0">
                <a:solidFill>
                  <a:srgbClr val="FFFF00"/>
                </a:solidFill>
                <a:latin typeface="Bookman Old Style" pitchFamily="18" charset="0"/>
              </a:rPr>
              <a:t>Howdia</a:t>
            </a:r>
            <a:r>
              <a:rPr lang="en-IN" sz="2400" b="1" dirty="0" smtClean="0">
                <a:solidFill>
                  <a:srgbClr val="FFFF00"/>
                </a:solidFill>
                <a:latin typeface="Bookman Old Style" pitchFamily="18" charset="0"/>
              </a:rPr>
              <a:t> College </a:t>
            </a:r>
          </a:p>
          <a:p>
            <a:pPr algn="ctr"/>
            <a:r>
              <a:rPr lang="en-IN" sz="2400" b="1" dirty="0" smtClean="0">
                <a:solidFill>
                  <a:srgbClr val="FFFF00"/>
                </a:solidFill>
                <a:latin typeface="Bookman Old Style" pitchFamily="18" charset="0"/>
              </a:rPr>
              <a:t>(Autonomous) </a:t>
            </a:r>
          </a:p>
          <a:p>
            <a:pPr algn="ctr"/>
            <a:r>
              <a:rPr lang="en-IN" b="1" dirty="0" err="1" smtClean="0">
                <a:solidFill>
                  <a:srgbClr val="FFFF00"/>
                </a:solidFill>
                <a:latin typeface="Bookman Old Style" pitchFamily="18" charset="0"/>
              </a:rPr>
              <a:t>Uthamapalayam</a:t>
            </a:r>
            <a:r>
              <a:rPr lang="en-IN" b="1" dirty="0" smtClean="0">
                <a:solidFill>
                  <a:srgbClr val="FFFF00"/>
                </a:solidFill>
                <a:latin typeface="Bookman Old Style" pitchFamily="18" charset="0"/>
              </a:rPr>
              <a:t>. 625 533 </a:t>
            </a:r>
            <a:r>
              <a:rPr lang="en-IN" b="1" dirty="0" err="1" smtClean="0">
                <a:solidFill>
                  <a:srgbClr val="FFFF00"/>
                </a:solidFill>
                <a:latin typeface="Bookman Old Style" pitchFamily="18" charset="0"/>
              </a:rPr>
              <a:t>Theni</a:t>
            </a:r>
            <a:r>
              <a:rPr lang="en-IN" b="1" dirty="0" smtClean="0">
                <a:solidFill>
                  <a:srgbClr val="FFFF00"/>
                </a:solidFill>
                <a:latin typeface="Bookman Old Style" pitchFamily="18" charset="0"/>
              </a:rPr>
              <a:t> District, Tamil Nadu.</a:t>
            </a:r>
            <a:endParaRPr lang="en-IN" b="1" dirty="0">
              <a:solidFill>
                <a:srgbClr val="FFFF00"/>
              </a:solidFill>
              <a:latin typeface="Bookman Old Style" pitchFamily="18" charset="0"/>
            </a:endParaRPr>
          </a:p>
        </p:txBody>
      </p:sp>
      <p:sp>
        <p:nvSpPr>
          <p:cNvPr id="8" name="Rectangle 7"/>
          <p:cNvSpPr/>
          <p:nvPr/>
        </p:nvSpPr>
        <p:spPr>
          <a:xfrm>
            <a:off x="5787024" y="1249105"/>
            <a:ext cx="3357009" cy="1323439"/>
          </a:xfrm>
          <a:prstGeom prst="rect">
            <a:avLst/>
          </a:prstGeom>
          <a:noFill/>
        </p:spPr>
        <p:txBody>
          <a:bodyPr wrap="none" lIns="91440" tIns="45720" rIns="91440" bIns="45720">
            <a:spAutoFit/>
          </a:bodyPr>
          <a:lstStyle/>
          <a:p>
            <a:pPr algn="r"/>
            <a:r>
              <a:rPr lang="en-US" sz="4000" b="1" cap="none" spc="0" dirty="0" smtClean="0">
                <a:ln w="17780" cmpd="sng">
                  <a:solidFill>
                    <a:srgbClr val="B3C50B"/>
                  </a:solidFill>
                  <a:prstDash val="solid"/>
                  <a:miter lim="800000"/>
                </a:ln>
                <a:solidFill>
                  <a:schemeClr val="accent3"/>
                </a:solidFill>
                <a:effectLst>
                  <a:innerShdw blurRad="63500" dist="50800" dir="13500000">
                    <a:prstClr val="black">
                      <a:alpha val="50000"/>
                    </a:prstClr>
                  </a:innerShdw>
                </a:effectLst>
                <a:latin typeface="Berlin Sans FB" pitchFamily="34" charset="0"/>
              </a:rPr>
              <a:t>Introduction </a:t>
            </a:r>
          </a:p>
          <a:p>
            <a:pPr algn="r"/>
            <a:r>
              <a:rPr lang="en-US" sz="4000" b="1" cap="none" spc="0" dirty="0" smtClean="0">
                <a:ln w="17780" cmpd="sng">
                  <a:solidFill>
                    <a:srgbClr val="B3C50B"/>
                  </a:solidFill>
                  <a:prstDash val="solid"/>
                  <a:miter lim="800000"/>
                </a:ln>
                <a:solidFill>
                  <a:schemeClr val="accent3"/>
                </a:solidFill>
                <a:effectLst>
                  <a:innerShdw blurRad="63500" dist="50800" dir="13500000">
                    <a:prstClr val="black">
                      <a:alpha val="50000"/>
                    </a:prstClr>
                  </a:innerShdw>
                </a:effectLst>
                <a:latin typeface="Berlin Sans FB" pitchFamily="34" charset="0"/>
              </a:rPr>
              <a:t>to Hadith</a:t>
            </a:r>
            <a:endParaRPr lang="en-US" sz="4000" b="1" cap="none" spc="0" dirty="0">
              <a:ln w="17780" cmpd="sng">
                <a:solidFill>
                  <a:srgbClr val="B3C50B"/>
                </a:solidFill>
                <a:prstDash val="solid"/>
                <a:miter lim="800000"/>
              </a:ln>
              <a:solidFill>
                <a:schemeClr val="accent3"/>
              </a:solidFill>
              <a:effectLst>
                <a:innerShdw blurRad="63500" dist="50800" dir="13500000">
                  <a:prstClr val="black">
                    <a:alpha val="50000"/>
                  </a:prstClr>
                </a:innerShdw>
              </a:effectLst>
              <a:latin typeface="Berlin Sans FB" pitchFamily="34" charset="0"/>
            </a:endParaRPr>
          </a:p>
        </p:txBody>
      </p:sp>
      <p:sp>
        <p:nvSpPr>
          <p:cNvPr id="9" name="Rectangle 8"/>
          <p:cNvSpPr txBox="1">
            <a:spLocks noChangeArrowheads="1"/>
          </p:cNvSpPr>
          <p:nvPr/>
        </p:nvSpPr>
        <p:spPr>
          <a:xfrm>
            <a:off x="4786314" y="3001172"/>
            <a:ext cx="4071966" cy="1214446"/>
          </a:xfrm>
          <a:prstGeom prst="rect">
            <a:avLst/>
          </a:prstGeom>
          <a:noFill/>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2000" b="1" dirty="0" smtClean="0">
                <a:solidFill>
                  <a:schemeClr val="tx2"/>
                </a:solidFill>
                <a:latin typeface="Times New Roman" pitchFamily="18" charset="0"/>
                <a:cs typeface="Times New Roman" pitchFamily="18" charset="0"/>
              </a:rPr>
              <a:t>Mr. A. </a:t>
            </a:r>
            <a:r>
              <a:rPr lang="en-US" sz="2000" b="1" dirty="0" err="1" smtClean="0">
                <a:solidFill>
                  <a:schemeClr val="tx2"/>
                </a:solidFill>
                <a:latin typeface="Times New Roman" pitchFamily="18" charset="0"/>
                <a:cs typeface="Times New Roman" pitchFamily="18" charset="0"/>
              </a:rPr>
              <a:t>Ahamed</a:t>
            </a:r>
            <a:r>
              <a:rPr lang="en-US" sz="2000" b="1" dirty="0" smtClean="0">
                <a:solidFill>
                  <a:schemeClr val="tx2"/>
                </a:solidFill>
                <a:latin typeface="Times New Roman" pitchFamily="18" charset="0"/>
                <a:cs typeface="Times New Roman" pitchFamily="18" charset="0"/>
              </a:rPr>
              <a:t> </a:t>
            </a:r>
            <a:r>
              <a:rPr lang="en-US" sz="2000" b="1" dirty="0" err="1" smtClean="0">
                <a:solidFill>
                  <a:schemeClr val="tx2"/>
                </a:solidFill>
                <a:latin typeface="Times New Roman" pitchFamily="18" charset="0"/>
                <a:cs typeface="Times New Roman" pitchFamily="18" charset="0"/>
              </a:rPr>
              <a:t>Faize</a:t>
            </a:r>
            <a:r>
              <a:rPr lang="en-US" sz="1800" dirty="0" smtClean="0">
                <a:solidFill>
                  <a:schemeClr val="tx2"/>
                </a:solidFill>
                <a:latin typeface="Times New Roman" pitchFamily="18" charset="0"/>
                <a:cs typeface="Times New Roman" pitchFamily="18" charset="0"/>
              </a:rPr>
              <a:t> </a:t>
            </a:r>
            <a:r>
              <a:rPr lang="en-US" sz="1200" dirty="0" smtClean="0">
                <a:solidFill>
                  <a:schemeClr val="tx2"/>
                </a:solidFill>
                <a:latin typeface="Times New Roman" pitchFamily="18" charset="0"/>
                <a:cs typeface="Times New Roman" pitchFamily="18" charset="0"/>
              </a:rPr>
              <a:t>M.A., </a:t>
            </a:r>
            <a:r>
              <a:rPr lang="en-US" sz="1200" dirty="0" err="1" smtClean="0">
                <a:solidFill>
                  <a:schemeClr val="tx2"/>
                </a:solidFill>
                <a:latin typeface="Times New Roman" pitchFamily="18" charset="0"/>
                <a:cs typeface="Times New Roman" pitchFamily="18" charset="0"/>
              </a:rPr>
              <a:t>M.Phil</a:t>
            </a:r>
            <a:endParaRPr lang="en-US" sz="1200" dirty="0" smtClean="0">
              <a:solidFill>
                <a:schemeClr val="tx2"/>
              </a:solidFill>
              <a:latin typeface="Times New Roman" pitchFamily="18" charset="0"/>
              <a:cs typeface="Times New Roman" pitchFamily="18" charset="0"/>
            </a:endParaRPr>
          </a:p>
          <a:p>
            <a:pPr marL="0" indent="0" algn="ctr">
              <a:buFont typeface="Arial" pitchFamily="34" charset="0"/>
              <a:buNone/>
            </a:pPr>
            <a:r>
              <a:rPr lang="en-US" sz="1200" dirty="0" smtClean="0">
                <a:solidFill>
                  <a:schemeClr val="tx2"/>
                </a:solidFill>
                <a:latin typeface="Times New Roman" pitchFamily="18" charset="0"/>
                <a:cs typeface="Times New Roman" pitchFamily="18" charset="0"/>
              </a:rPr>
              <a:t>Assistant Professor of Arabic</a:t>
            </a:r>
          </a:p>
          <a:p>
            <a:pPr marL="0" indent="0" algn="ctr">
              <a:buFont typeface="Arial" pitchFamily="34" charset="0"/>
              <a:buNone/>
            </a:pPr>
            <a:r>
              <a:rPr lang="en-US" sz="1200" dirty="0" err="1" smtClean="0">
                <a:solidFill>
                  <a:schemeClr val="tx2"/>
                </a:solidFill>
                <a:latin typeface="Times New Roman" pitchFamily="18" charset="0"/>
                <a:cs typeface="Times New Roman" pitchFamily="18" charset="0"/>
              </a:rPr>
              <a:t>Hajee</a:t>
            </a:r>
            <a:r>
              <a:rPr lang="en-US" sz="1200" dirty="0" smtClean="0">
                <a:solidFill>
                  <a:schemeClr val="tx2"/>
                </a:solidFill>
                <a:latin typeface="Times New Roman" pitchFamily="18" charset="0"/>
                <a:cs typeface="Times New Roman" pitchFamily="18" charset="0"/>
              </a:rPr>
              <a:t> </a:t>
            </a:r>
            <a:r>
              <a:rPr lang="en-US" sz="1200" dirty="0" err="1" smtClean="0">
                <a:solidFill>
                  <a:schemeClr val="tx2"/>
                </a:solidFill>
                <a:latin typeface="Times New Roman" pitchFamily="18" charset="0"/>
                <a:cs typeface="Times New Roman" pitchFamily="18" charset="0"/>
              </a:rPr>
              <a:t>Karutha</a:t>
            </a:r>
            <a:r>
              <a:rPr lang="en-US" sz="1200" dirty="0" smtClean="0">
                <a:solidFill>
                  <a:schemeClr val="tx2"/>
                </a:solidFill>
                <a:latin typeface="Times New Roman" pitchFamily="18" charset="0"/>
                <a:cs typeface="Times New Roman" pitchFamily="18" charset="0"/>
              </a:rPr>
              <a:t> </a:t>
            </a:r>
            <a:r>
              <a:rPr lang="en-US" sz="1200" dirty="0" err="1" smtClean="0">
                <a:solidFill>
                  <a:schemeClr val="tx2"/>
                </a:solidFill>
                <a:latin typeface="Times New Roman" pitchFamily="18" charset="0"/>
                <a:cs typeface="Times New Roman" pitchFamily="18" charset="0"/>
              </a:rPr>
              <a:t>Rowther</a:t>
            </a:r>
            <a:r>
              <a:rPr lang="en-US" sz="1200" dirty="0" smtClean="0">
                <a:solidFill>
                  <a:schemeClr val="tx2"/>
                </a:solidFill>
                <a:latin typeface="Times New Roman" pitchFamily="18" charset="0"/>
                <a:cs typeface="Times New Roman" pitchFamily="18" charset="0"/>
              </a:rPr>
              <a:t>  </a:t>
            </a:r>
            <a:r>
              <a:rPr lang="en-US" sz="1200" dirty="0" err="1" smtClean="0">
                <a:solidFill>
                  <a:schemeClr val="tx2"/>
                </a:solidFill>
                <a:latin typeface="Times New Roman" pitchFamily="18" charset="0"/>
                <a:cs typeface="Times New Roman" pitchFamily="18" charset="0"/>
              </a:rPr>
              <a:t>Howdia</a:t>
            </a:r>
            <a:r>
              <a:rPr lang="en-US" sz="1200" dirty="0" smtClean="0">
                <a:solidFill>
                  <a:schemeClr val="tx2"/>
                </a:solidFill>
                <a:latin typeface="Times New Roman" pitchFamily="18" charset="0"/>
                <a:cs typeface="Times New Roman" pitchFamily="18" charset="0"/>
              </a:rPr>
              <a:t> College (</a:t>
            </a:r>
            <a:r>
              <a:rPr lang="en-US" sz="1200" dirty="0" err="1" smtClean="0">
                <a:solidFill>
                  <a:schemeClr val="tx2"/>
                </a:solidFill>
                <a:latin typeface="Times New Roman" pitchFamily="18" charset="0"/>
                <a:cs typeface="Times New Roman" pitchFamily="18" charset="0"/>
              </a:rPr>
              <a:t>Autonomus</a:t>
            </a:r>
            <a:r>
              <a:rPr lang="en-US" sz="1200" dirty="0" smtClean="0">
                <a:solidFill>
                  <a:schemeClr val="tx2"/>
                </a:solidFill>
                <a:latin typeface="Times New Roman" pitchFamily="18" charset="0"/>
                <a:cs typeface="Times New Roman" pitchFamily="18" charset="0"/>
              </a:rPr>
              <a:t>)</a:t>
            </a:r>
          </a:p>
          <a:p>
            <a:pPr marL="0" indent="0" algn="ctr">
              <a:buFont typeface="Arial" pitchFamily="34" charset="0"/>
              <a:buNone/>
            </a:pPr>
            <a:r>
              <a:rPr lang="en-US" sz="1200" dirty="0" err="1" smtClean="0">
                <a:solidFill>
                  <a:schemeClr val="tx2"/>
                </a:solidFill>
                <a:latin typeface="Times New Roman" pitchFamily="18" charset="0"/>
                <a:cs typeface="Times New Roman" pitchFamily="18" charset="0"/>
              </a:rPr>
              <a:t>Uthamapalayam</a:t>
            </a:r>
            <a:r>
              <a:rPr lang="en-US" sz="1200" dirty="0" smtClean="0">
                <a:solidFill>
                  <a:schemeClr val="tx2"/>
                </a:solidFill>
                <a:latin typeface="Times New Roman" pitchFamily="18" charset="0"/>
                <a:cs typeface="Times New Roman" pitchFamily="18" charset="0"/>
              </a:rPr>
              <a:t>.</a:t>
            </a:r>
          </a:p>
          <a:p>
            <a:pPr marL="0" indent="0" algn="ctr">
              <a:buFont typeface="Arial" pitchFamily="34" charset="0"/>
              <a:buNone/>
            </a:pPr>
            <a:r>
              <a:rPr lang="en-US" sz="1200" dirty="0" smtClean="0">
                <a:solidFill>
                  <a:schemeClr val="tx2"/>
                </a:solidFill>
                <a:latin typeface="Times New Roman" pitchFamily="18" charset="0"/>
                <a:cs typeface="Times New Roman" pitchFamily="18" charset="0"/>
              </a:rPr>
              <a:t>Blog ID: www.sathaki90.blogspot.com</a:t>
            </a:r>
            <a:endParaRPr lang="ru-RU" sz="1200" dirty="0">
              <a:solidFill>
                <a:schemeClr val="tx2"/>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3500" y="3286930"/>
            <a:ext cx="7342188" cy="857250"/>
          </a:xfrm>
        </p:spPr>
        <p:txBody>
          <a:bodyPr/>
          <a:lstStyle/>
          <a:p>
            <a:pPr algn="ctr"/>
            <a:r>
              <a:rPr lang="en-IN" sz="6000" b="1" dirty="0" smtClean="0">
                <a:latin typeface="Anklepants" pitchFamily="2" charset="0"/>
              </a:rPr>
              <a:t>Thank You</a:t>
            </a:r>
            <a:endParaRPr lang="en-IN" sz="6000" b="1" dirty="0">
              <a:latin typeface="Anklepants" pitchFamily="2" charset="0"/>
            </a:endParaRPr>
          </a:p>
        </p:txBody>
      </p:sp>
      <p:sp>
        <p:nvSpPr>
          <p:cNvPr id="4" name="Slide Number Placeholder 3"/>
          <p:cNvSpPr>
            <a:spLocks noGrp="1"/>
          </p:cNvSpPr>
          <p:nvPr>
            <p:ph type="sldNum" sz="quarter" idx="12"/>
          </p:nvPr>
        </p:nvSpPr>
        <p:spPr/>
        <p:txBody>
          <a:bodyPr/>
          <a:lstStyle/>
          <a:p>
            <a:fld id="{6049E798-D7B2-46D8-996D-063AB8F652D6}" type="slidenum">
              <a:rPr lang="ru-RU" altLang="ru-RU" smtClean="0"/>
              <a:pPr/>
              <a:t>10</a:t>
            </a:fld>
            <a:endParaRPr lang="ru-RU" altLang="ru-RU"/>
          </a:p>
        </p:txBody>
      </p:sp>
      <p:pic>
        <p:nvPicPr>
          <p:cNvPr id="5" name="Picture 4" descr="Tnx.jpg"/>
          <p:cNvPicPr>
            <a:picLocks noChangeAspect="1"/>
          </p:cNvPicPr>
          <p:nvPr/>
        </p:nvPicPr>
        <p:blipFill>
          <a:blip r:embed="rId2"/>
          <a:stretch>
            <a:fillRect/>
          </a:stretch>
        </p:blipFill>
        <p:spPr>
          <a:xfrm>
            <a:off x="2000232" y="215090"/>
            <a:ext cx="5715040" cy="308505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6B221C2-006B-43F1-B57D-D7B89670D6D2}" type="slidenum">
              <a:rPr lang="en-GB" altLang="ru-RU"/>
              <a:pPr/>
              <a:t>2</a:t>
            </a:fld>
            <a:endParaRPr lang="en-GB" altLang="ru-RU"/>
          </a:p>
        </p:txBody>
      </p:sp>
      <p:sp>
        <p:nvSpPr>
          <p:cNvPr id="36867" name="Rectangle 3"/>
          <p:cNvSpPr>
            <a:spLocks noGrp="1" noChangeArrowheads="1"/>
          </p:cNvSpPr>
          <p:nvPr>
            <p:ph type="body" idx="1"/>
          </p:nvPr>
        </p:nvSpPr>
        <p:spPr>
          <a:xfrm>
            <a:off x="285720" y="929470"/>
            <a:ext cx="8318530" cy="3457575"/>
          </a:xfrm>
        </p:spPr>
        <p:txBody>
          <a:bodyPr/>
          <a:lstStyle/>
          <a:p>
            <a:pPr algn="just"/>
            <a:r>
              <a:rPr lang="en-IN" sz="1700" dirty="0" smtClean="0">
                <a:latin typeface="Calibri" pitchFamily="34" charset="0"/>
                <a:ea typeface="Verdana" pitchFamily="34" charset="0"/>
                <a:cs typeface="Verdana" pitchFamily="34" charset="0"/>
              </a:rPr>
              <a:t>As the final Messenger of Allah, Muhammad has a special place in the history and culture of Islam. Not only was Muhammad the leader of the Muslim community, and the vehicle through whom the Qur`an was revealed, but he was also considered, by virtue of his status as a Messenger of God, to be close to God and to be a suitable model for human </a:t>
            </a:r>
            <a:r>
              <a:rPr lang="en-IN" sz="1700" dirty="0" err="1" smtClean="0">
                <a:latin typeface="Calibri" pitchFamily="34" charset="0"/>
                <a:ea typeface="Verdana" pitchFamily="34" charset="0"/>
                <a:cs typeface="Verdana" pitchFamily="34" charset="0"/>
              </a:rPr>
              <a:t>behavior</a:t>
            </a:r>
            <a:r>
              <a:rPr lang="en-IN" sz="1700" dirty="0" smtClean="0">
                <a:latin typeface="Calibri" pitchFamily="34" charset="0"/>
                <a:ea typeface="Verdana" pitchFamily="34" charset="0"/>
                <a:cs typeface="Verdana" pitchFamily="34" charset="0"/>
              </a:rPr>
              <a:t>.  Because of this, Muhammad's leadership guided the community while he was alive, but his example was believed to be normative long after his death.  Given this importance, the Muslim community recorded his words and actions for posterity, and as the number of these reported conversations grew exponentially in the century after his death, the community developed sophisticated methods for evaluating their veracity.  Since  these Hadith were an important source for the development of Islamic law, it was essential for the community to know which traditions were the most reliable, and which were clearly fraudulent.  The two earliest most important figures in compiling these traditions and evaluating their authenticity were </a:t>
            </a:r>
            <a:r>
              <a:rPr lang="en-IN" sz="1700" dirty="0" err="1" smtClean="0">
                <a:latin typeface="Calibri" pitchFamily="34" charset="0"/>
                <a:ea typeface="Verdana" pitchFamily="34" charset="0"/>
                <a:cs typeface="Verdana" pitchFamily="34" charset="0"/>
              </a:rPr>
              <a:t>Bukhari</a:t>
            </a:r>
            <a:r>
              <a:rPr lang="en-IN" sz="1700" dirty="0" smtClean="0">
                <a:latin typeface="Calibri" pitchFamily="34" charset="0"/>
                <a:ea typeface="Verdana" pitchFamily="34" charset="0"/>
                <a:cs typeface="Verdana" pitchFamily="34" charset="0"/>
              </a:rPr>
              <a:t> (d. 870 CE) and Muslim (d. 875), although there were others. </a:t>
            </a:r>
            <a:endParaRPr lang="uk-UA" altLang="ru-RU" sz="1700" dirty="0">
              <a:latin typeface="Calibri" pitchFamily="34" charset="0"/>
              <a:ea typeface="Verdana" pitchFamily="34" charset="0"/>
              <a:cs typeface="Verdana" pitchFamily="34" charset="0"/>
            </a:endParaRPr>
          </a:p>
        </p:txBody>
      </p:sp>
      <p:sp>
        <p:nvSpPr>
          <p:cNvPr id="5" name="Title 4"/>
          <p:cNvSpPr>
            <a:spLocks noGrp="1"/>
          </p:cNvSpPr>
          <p:nvPr>
            <p:ph type="title"/>
          </p:nvPr>
        </p:nvSpPr>
        <p:spPr/>
        <p:txBody>
          <a:bodyPr/>
          <a:lstStyle/>
          <a:p>
            <a:r>
              <a:rPr lang="en-IN" dirty="0" smtClean="0"/>
              <a:t>Introduction</a:t>
            </a: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4C2CD3E-E123-4524-A836-D84140D5DCD3}" type="slidenum">
              <a:rPr lang="ru-RU" altLang="ru-RU"/>
              <a:pPr/>
              <a:t>3</a:t>
            </a:fld>
            <a:endParaRPr lang="ru-RU" altLang="ru-RU"/>
          </a:p>
        </p:txBody>
      </p:sp>
      <p:sp>
        <p:nvSpPr>
          <p:cNvPr id="195586" name="Rectangle 2"/>
          <p:cNvSpPr>
            <a:spLocks noGrp="1" noChangeArrowheads="1"/>
          </p:cNvSpPr>
          <p:nvPr>
            <p:ph type="title"/>
          </p:nvPr>
        </p:nvSpPr>
        <p:spPr>
          <a:xfrm>
            <a:off x="1258888" y="143652"/>
            <a:ext cx="7489825" cy="531813"/>
          </a:xfrm>
        </p:spPr>
        <p:txBody>
          <a:bodyPr/>
          <a:lstStyle/>
          <a:p>
            <a:r>
              <a:rPr lang="en-US" altLang="ru-RU" dirty="0" smtClean="0"/>
              <a:t>Text &amp; Chain of Transmission</a:t>
            </a:r>
            <a:endParaRPr lang="en-US" altLang="ru-RU" dirty="0"/>
          </a:p>
        </p:txBody>
      </p:sp>
      <p:sp>
        <p:nvSpPr>
          <p:cNvPr id="195587" name="Rectangle 3"/>
          <p:cNvSpPr>
            <a:spLocks noGrp="1" noChangeArrowheads="1"/>
          </p:cNvSpPr>
          <p:nvPr>
            <p:ph type="body" idx="1"/>
          </p:nvPr>
        </p:nvSpPr>
        <p:spPr>
          <a:xfrm>
            <a:off x="1258888" y="715156"/>
            <a:ext cx="7489825" cy="940590"/>
          </a:xfrm>
        </p:spPr>
        <p:txBody>
          <a:bodyPr/>
          <a:lstStyle/>
          <a:p>
            <a:pPr algn="just">
              <a:buNone/>
            </a:pPr>
            <a:r>
              <a:rPr lang="en-IN" sz="1800" dirty="0" smtClean="0"/>
              <a:t>		A Hadith is composed of two major parts: the text (which gave the actual content) and the chain of transmission (which named the people who had reported this, going back to the time of the Prophet.</a:t>
            </a:r>
          </a:p>
          <a:p>
            <a:pPr>
              <a:buNone/>
            </a:pPr>
            <a:r>
              <a:rPr lang="en-IN" sz="1800" dirty="0" smtClean="0"/>
              <a:t> </a:t>
            </a:r>
            <a:endParaRPr lang="en-IN" sz="1800" dirty="0"/>
          </a:p>
        </p:txBody>
      </p:sp>
      <p:graphicFrame>
        <p:nvGraphicFramePr>
          <p:cNvPr id="5" name="Table 4"/>
          <p:cNvGraphicFramePr>
            <a:graphicFrameLocks noGrp="1"/>
          </p:cNvGraphicFramePr>
          <p:nvPr/>
        </p:nvGraphicFramePr>
        <p:xfrm>
          <a:off x="1571604" y="1929602"/>
          <a:ext cx="7072362" cy="2213294"/>
        </p:xfrm>
        <a:graphic>
          <a:graphicData uri="http://schemas.openxmlformats.org/drawingml/2006/table">
            <a:tbl>
              <a:tblPr firstRow="1" bandRow="1">
                <a:tableStyleId>{5C22544A-7EE6-4342-B048-85BDC9FD1C3A}</a:tableStyleId>
              </a:tblPr>
              <a:tblGrid>
                <a:gridCol w="3536181"/>
                <a:gridCol w="3536181"/>
              </a:tblGrid>
              <a:tr h="295606">
                <a:tc>
                  <a:txBody>
                    <a:bodyPr/>
                    <a:lstStyle/>
                    <a:p>
                      <a:pPr algn="ctr"/>
                      <a:r>
                        <a:rPr lang="en-IN" sz="1800" b="0" i="0" kern="1200" dirty="0" smtClean="0">
                          <a:solidFill>
                            <a:schemeClr val="tx2"/>
                          </a:solidFill>
                          <a:latin typeface="+mn-lt"/>
                          <a:ea typeface="+mn-ea"/>
                          <a:cs typeface="+mn-cs"/>
                        </a:rPr>
                        <a:t>Text (actual content)</a:t>
                      </a:r>
                      <a:endParaRPr lang="en-IN" dirty="0">
                        <a:solidFill>
                          <a:schemeClr val="tx2"/>
                        </a:solidFill>
                      </a:endParaRPr>
                    </a:p>
                  </a:txBody>
                  <a:tcPr/>
                </a:tc>
                <a:tc>
                  <a:txBody>
                    <a:bodyPr/>
                    <a:lstStyle/>
                    <a:p>
                      <a:pPr algn="ctr"/>
                      <a:r>
                        <a:rPr lang="en-IN" sz="1800" b="0" i="0" kern="1200" dirty="0" smtClean="0">
                          <a:solidFill>
                            <a:schemeClr val="tx2"/>
                          </a:solidFill>
                          <a:latin typeface="+mn-lt"/>
                          <a:ea typeface="+mn-ea"/>
                          <a:cs typeface="+mn-cs"/>
                        </a:rPr>
                        <a:t>Chain of Transmission (</a:t>
                      </a:r>
                      <a:r>
                        <a:rPr lang="en-IN" sz="1800" b="0" i="1" kern="1200" dirty="0" err="1" smtClean="0">
                          <a:solidFill>
                            <a:schemeClr val="tx2"/>
                          </a:solidFill>
                          <a:latin typeface="+mn-lt"/>
                          <a:ea typeface="+mn-ea"/>
                          <a:cs typeface="+mn-cs"/>
                        </a:rPr>
                        <a:t>isnad</a:t>
                      </a:r>
                      <a:r>
                        <a:rPr lang="en-IN" sz="1800" b="0" i="0" kern="1200" dirty="0" smtClean="0">
                          <a:solidFill>
                            <a:schemeClr val="tx2"/>
                          </a:solidFill>
                          <a:latin typeface="+mn-lt"/>
                          <a:ea typeface="+mn-ea"/>
                          <a:cs typeface="+mn-cs"/>
                        </a:rPr>
                        <a:t>)</a:t>
                      </a:r>
                      <a:endParaRPr lang="en-IN" dirty="0">
                        <a:solidFill>
                          <a:schemeClr val="tx2"/>
                        </a:solidFill>
                      </a:endParaRPr>
                    </a:p>
                  </a:txBody>
                  <a:tcPr/>
                </a:tc>
              </a:tr>
              <a:tr h="1847534">
                <a:tc>
                  <a:txBody>
                    <a:bodyPr/>
                    <a:lstStyle/>
                    <a:p>
                      <a:pPr algn="ctr"/>
                      <a:r>
                        <a:rPr lang="en-IN" sz="1800" b="0" i="0" kern="1200" dirty="0" smtClean="0">
                          <a:solidFill>
                            <a:schemeClr val="dk1"/>
                          </a:solidFill>
                          <a:latin typeface="+mn-lt"/>
                          <a:ea typeface="+mn-ea"/>
                          <a:cs typeface="+mn-cs"/>
                        </a:rPr>
                        <a:t>The text of the report was usually not questioned, unless it was contradicted by a more authoritative source--either the Qur`an, or a better-attested Hadith.</a:t>
                      </a:r>
                      <a:endParaRPr lang="en-IN" dirty="0">
                        <a:solidFill>
                          <a:schemeClr val="tx2"/>
                        </a:solidFill>
                      </a:endParaRPr>
                    </a:p>
                  </a:txBody>
                  <a:tcPr/>
                </a:tc>
                <a:tc>
                  <a:txBody>
                    <a:bodyPr/>
                    <a:lstStyle/>
                    <a:p>
                      <a:pPr algn="ctr"/>
                      <a:r>
                        <a:rPr lang="en-IN" sz="1800" b="0" i="0" u="none" kern="1200" dirty="0" smtClean="0">
                          <a:solidFill>
                            <a:schemeClr val="dk1"/>
                          </a:solidFill>
                          <a:latin typeface="+mn-lt"/>
                          <a:ea typeface="+mn-ea"/>
                          <a:cs typeface="+mn-cs"/>
                        </a:rPr>
                        <a:t>The reliability of Hadith were usually judged by evaluating the chain of transmission, according to the criteria below.</a:t>
                      </a:r>
                      <a:endParaRPr lang="en-IN" u="none" dirty="0">
                        <a:solidFill>
                          <a:schemeClr val="tx2"/>
                        </a:solidFill>
                      </a:endParaRPr>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Hadith Classifications</a:t>
            </a:r>
            <a:endParaRPr lang="en-IN" dirty="0"/>
          </a:p>
        </p:txBody>
      </p:sp>
      <p:sp>
        <p:nvSpPr>
          <p:cNvPr id="4" name="Slide Number Placeholder 3"/>
          <p:cNvSpPr>
            <a:spLocks noGrp="1"/>
          </p:cNvSpPr>
          <p:nvPr>
            <p:ph type="sldNum" sz="quarter" idx="12"/>
          </p:nvPr>
        </p:nvSpPr>
        <p:spPr/>
        <p:txBody>
          <a:bodyPr/>
          <a:lstStyle/>
          <a:p>
            <a:fld id="{6049E798-D7B2-46D8-996D-063AB8F652D6}" type="slidenum">
              <a:rPr lang="ru-RU" altLang="ru-RU" smtClean="0"/>
              <a:pPr/>
              <a:t>4</a:t>
            </a:fld>
            <a:endParaRPr lang="ru-RU" altLang="ru-RU"/>
          </a:p>
        </p:txBody>
      </p:sp>
      <p:sp>
        <p:nvSpPr>
          <p:cNvPr id="6" name="TextBox 5"/>
          <p:cNvSpPr txBox="1"/>
          <p:nvPr/>
        </p:nvSpPr>
        <p:spPr>
          <a:xfrm>
            <a:off x="1714480" y="929470"/>
            <a:ext cx="6858048" cy="3672224"/>
          </a:xfrm>
          <a:prstGeom prst="rect">
            <a:avLst/>
          </a:prstGeom>
          <a:noFill/>
        </p:spPr>
        <p:txBody>
          <a:bodyPr wrap="square" rtlCol="0">
            <a:spAutoFit/>
          </a:bodyPr>
          <a:lstStyle/>
          <a:p>
            <a:pPr>
              <a:lnSpc>
                <a:spcPct val="200000"/>
              </a:lnSpc>
              <a:buFont typeface="Wingdings" pitchFamily="2" charset="2"/>
              <a:buChar char="v"/>
            </a:pPr>
            <a:r>
              <a:rPr lang="en-IN" sz="2400" b="0" dirty="0" err="1" smtClean="0">
                <a:latin typeface="+mn-lt"/>
              </a:rPr>
              <a:t>Sahih</a:t>
            </a:r>
            <a:r>
              <a:rPr lang="en-IN" sz="2400" b="0" dirty="0" smtClean="0">
                <a:latin typeface="+mn-lt"/>
              </a:rPr>
              <a:t> ("exact")</a:t>
            </a:r>
          </a:p>
          <a:p>
            <a:pPr>
              <a:lnSpc>
                <a:spcPct val="200000"/>
              </a:lnSpc>
              <a:buFont typeface="Wingdings" pitchFamily="2" charset="2"/>
              <a:buChar char="v"/>
            </a:pPr>
            <a:r>
              <a:rPr lang="en-IN" sz="2400" b="0" dirty="0" err="1" smtClean="0">
                <a:latin typeface="+mn-lt"/>
              </a:rPr>
              <a:t>Hasan</a:t>
            </a:r>
            <a:r>
              <a:rPr lang="en-IN" sz="2400" b="0" dirty="0" smtClean="0">
                <a:latin typeface="+mn-lt"/>
              </a:rPr>
              <a:t> ("Fair")</a:t>
            </a:r>
          </a:p>
          <a:p>
            <a:pPr>
              <a:lnSpc>
                <a:spcPct val="200000"/>
              </a:lnSpc>
              <a:buFont typeface="Wingdings" pitchFamily="2" charset="2"/>
              <a:buChar char="v"/>
            </a:pPr>
            <a:r>
              <a:rPr lang="en-IN" sz="2400" b="0" dirty="0" err="1" smtClean="0">
                <a:latin typeface="+mn-lt"/>
              </a:rPr>
              <a:t>Daif</a:t>
            </a:r>
            <a:r>
              <a:rPr lang="en-IN" sz="2400" b="0" dirty="0" smtClean="0">
                <a:latin typeface="+mn-lt"/>
              </a:rPr>
              <a:t> ("Weak")</a:t>
            </a:r>
          </a:p>
          <a:p>
            <a:pPr>
              <a:lnSpc>
                <a:spcPct val="200000"/>
              </a:lnSpc>
              <a:buFont typeface="Wingdings" pitchFamily="2" charset="2"/>
              <a:buChar char="v"/>
            </a:pPr>
            <a:r>
              <a:rPr lang="en-IN" sz="2400" b="0" dirty="0" err="1" smtClean="0">
                <a:latin typeface="+mn-lt"/>
              </a:rPr>
              <a:t>Munkar</a:t>
            </a:r>
            <a:r>
              <a:rPr lang="en-IN" sz="2400" b="0" dirty="0" smtClean="0">
                <a:latin typeface="+mn-lt"/>
              </a:rPr>
              <a:t> ("denounced)“</a:t>
            </a:r>
          </a:p>
          <a:p>
            <a:pPr>
              <a:lnSpc>
                <a:spcPct val="200000"/>
              </a:lnSpc>
              <a:buFont typeface="Wingdings" pitchFamily="2" charset="2"/>
              <a:buChar char="v"/>
            </a:pPr>
            <a:r>
              <a:rPr lang="en-IN" sz="2400" b="0" dirty="0" err="1" smtClean="0">
                <a:latin typeface="+mn-lt"/>
              </a:rPr>
              <a:t>Maudu</a:t>
            </a:r>
            <a:r>
              <a:rPr lang="en-IN" sz="2400" b="0" dirty="0" smtClean="0">
                <a:latin typeface="+mn-lt"/>
              </a:rPr>
              <a:t> ("forged")</a:t>
            </a:r>
            <a:endParaRPr lang="en-IN" sz="2400" b="0" dirty="0">
              <a:latin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err="1" smtClean="0"/>
              <a:t>Sahih</a:t>
            </a:r>
            <a:r>
              <a:rPr lang="en-IN" b="1" dirty="0" smtClean="0"/>
              <a:t> ("exact")</a:t>
            </a:r>
            <a:endParaRPr lang="en-IN" dirty="0"/>
          </a:p>
        </p:txBody>
      </p:sp>
      <p:sp>
        <p:nvSpPr>
          <p:cNvPr id="3" name="Content Placeholder 2"/>
          <p:cNvSpPr>
            <a:spLocks noGrp="1"/>
          </p:cNvSpPr>
          <p:nvPr>
            <p:ph idx="1"/>
          </p:nvPr>
        </p:nvSpPr>
        <p:spPr>
          <a:xfrm>
            <a:off x="1331913" y="1062037"/>
            <a:ext cx="7354887" cy="2796391"/>
          </a:xfrm>
        </p:spPr>
        <p:txBody>
          <a:bodyPr/>
          <a:lstStyle/>
          <a:p>
            <a:pPr>
              <a:lnSpc>
                <a:spcPct val="150000"/>
              </a:lnSpc>
              <a:buNone/>
            </a:pPr>
            <a:r>
              <a:rPr lang="en-IN" dirty="0" err="1" smtClean="0"/>
              <a:t>Sahih</a:t>
            </a:r>
            <a:r>
              <a:rPr lang="en-IN" dirty="0" smtClean="0"/>
              <a:t> Hadith (the most reliable) are of two sorts:</a:t>
            </a:r>
          </a:p>
          <a:p>
            <a:pPr algn="just">
              <a:lnSpc>
                <a:spcPct val="150000"/>
              </a:lnSpc>
              <a:buNone/>
            </a:pPr>
            <a:r>
              <a:rPr lang="en-IN" dirty="0" smtClean="0"/>
              <a:t>	1. If the </a:t>
            </a:r>
            <a:r>
              <a:rPr lang="en-IN" i="1" dirty="0" err="1" smtClean="0"/>
              <a:t>isnad</a:t>
            </a:r>
            <a:r>
              <a:rPr lang="en-IN" dirty="0" smtClean="0"/>
              <a:t> has many transmitters in every single generation.</a:t>
            </a:r>
          </a:p>
          <a:p>
            <a:pPr algn="just">
              <a:lnSpc>
                <a:spcPct val="150000"/>
              </a:lnSpc>
              <a:buNone/>
            </a:pPr>
            <a:r>
              <a:rPr lang="en-IN" dirty="0" smtClean="0"/>
              <a:t>	2.  If a Hadith with an unbroken </a:t>
            </a:r>
            <a:r>
              <a:rPr lang="en-IN" i="1" dirty="0" err="1" smtClean="0"/>
              <a:t>isnad</a:t>
            </a:r>
            <a:r>
              <a:rPr lang="en-IN" i="1" dirty="0" smtClean="0"/>
              <a:t> </a:t>
            </a:r>
            <a:r>
              <a:rPr lang="en-IN" dirty="0" smtClean="0"/>
              <a:t>has only a few transmitters (one, two, etc.) in </a:t>
            </a:r>
            <a:r>
              <a:rPr lang="en-IN" b="1" dirty="0" smtClean="0"/>
              <a:t>any</a:t>
            </a:r>
            <a:r>
              <a:rPr lang="en-IN" dirty="0" smtClean="0"/>
              <a:t> generation, it is reliable </a:t>
            </a:r>
            <a:r>
              <a:rPr lang="en-IN" b="1" dirty="0" smtClean="0"/>
              <a:t>if and only if </a:t>
            </a:r>
            <a:r>
              <a:rPr lang="en-IN" dirty="0" smtClean="0"/>
              <a:t>the transmitters were pious Muslims, truthful, reliable, of an age to understand exactly what they were learning, and reported the </a:t>
            </a:r>
            <a:r>
              <a:rPr lang="en-IN" dirty="0" err="1" smtClean="0"/>
              <a:t>Hadith’s</a:t>
            </a:r>
            <a:r>
              <a:rPr lang="en-IN" dirty="0" smtClean="0"/>
              <a:t> text verbatim.</a:t>
            </a:r>
          </a:p>
          <a:p>
            <a:pPr algn="just">
              <a:lnSpc>
                <a:spcPct val="150000"/>
              </a:lnSpc>
              <a:buNone/>
            </a:pPr>
            <a:endParaRPr lang="en-IN" dirty="0"/>
          </a:p>
        </p:txBody>
      </p:sp>
      <p:sp>
        <p:nvSpPr>
          <p:cNvPr id="4" name="Slide Number Placeholder 3"/>
          <p:cNvSpPr>
            <a:spLocks noGrp="1"/>
          </p:cNvSpPr>
          <p:nvPr>
            <p:ph type="sldNum" sz="quarter" idx="12"/>
          </p:nvPr>
        </p:nvSpPr>
        <p:spPr/>
        <p:txBody>
          <a:bodyPr/>
          <a:lstStyle/>
          <a:p>
            <a:fld id="{6049E798-D7B2-46D8-996D-063AB8F652D6}" type="slidenum">
              <a:rPr lang="ru-RU" altLang="ru-RU" smtClean="0"/>
              <a:pPr/>
              <a:t>5</a:t>
            </a:fld>
            <a:endParaRPr lang="ru-RU" alt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err="1" smtClean="0"/>
              <a:t>Hasan</a:t>
            </a:r>
            <a:r>
              <a:rPr lang="en-IN" b="1" dirty="0" smtClean="0"/>
              <a:t> ("Fair")</a:t>
            </a:r>
            <a:endParaRPr lang="en-IN" dirty="0"/>
          </a:p>
        </p:txBody>
      </p:sp>
      <p:sp>
        <p:nvSpPr>
          <p:cNvPr id="3" name="Content Placeholder 2"/>
          <p:cNvSpPr>
            <a:spLocks noGrp="1"/>
          </p:cNvSpPr>
          <p:nvPr>
            <p:ph idx="1"/>
          </p:nvPr>
        </p:nvSpPr>
        <p:spPr/>
        <p:txBody>
          <a:bodyPr/>
          <a:lstStyle/>
          <a:p>
            <a:pPr algn="just">
              <a:lnSpc>
                <a:spcPct val="200000"/>
              </a:lnSpc>
              <a:buNone/>
            </a:pPr>
            <a:r>
              <a:rPr lang="en-IN" dirty="0" smtClean="0"/>
              <a:t>	</a:t>
            </a:r>
            <a:r>
              <a:rPr lang="en-IN" dirty="0" err="1" smtClean="0"/>
              <a:t>Hasan</a:t>
            </a:r>
            <a:r>
              <a:rPr lang="en-IN" dirty="0" smtClean="0"/>
              <a:t> Hadith are less reliable than the </a:t>
            </a:r>
            <a:r>
              <a:rPr lang="en-IN" dirty="0" err="1" smtClean="0"/>
              <a:t>Sahih</a:t>
            </a:r>
            <a:r>
              <a:rPr lang="en-IN" dirty="0" smtClean="0"/>
              <a:t> Hadith.</a:t>
            </a:r>
          </a:p>
          <a:p>
            <a:pPr algn="just">
              <a:lnSpc>
                <a:spcPct val="200000"/>
              </a:lnSpc>
              <a:buNone/>
            </a:pPr>
            <a:r>
              <a:rPr lang="en-IN" dirty="0" smtClean="0"/>
              <a:t>	These are Hadith in which the </a:t>
            </a:r>
            <a:r>
              <a:rPr lang="en-IN" i="1" dirty="0" err="1" smtClean="0"/>
              <a:t>isnad</a:t>
            </a:r>
            <a:r>
              <a:rPr lang="en-IN" dirty="0" smtClean="0"/>
              <a:t> is reliable and unambiguous, but the tradition is not as strong as for a </a:t>
            </a:r>
            <a:r>
              <a:rPr lang="en-IN" dirty="0" err="1" smtClean="0"/>
              <a:t>Sahih</a:t>
            </a:r>
            <a:r>
              <a:rPr lang="en-IN" dirty="0" smtClean="0"/>
              <a:t> Hadith.</a:t>
            </a:r>
          </a:p>
          <a:p>
            <a:pPr algn="just">
              <a:lnSpc>
                <a:spcPct val="200000"/>
              </a:lnSpc>
              <a:buNone/>
            </a:pPr>
            <a:endParaRPr lang="en-IN" dirty="0"/>
          </a:p>
        </p:txBody>
      </p:sp>
      <p:sp>
        <p:nvSpPr>
          <p:cNvPr id="4" name="Slide Number Placeholder 3"/>
          <p:cNvSpPr>
            <a:spLocks noGrp="1"/>
          </p:cNvSpPr>
          <p:nvPr>
            <p:ph type="sldNum" sz="quarter" idx="12"/>
          </p:nvPr>
        </p:nvSpPr>
        <p:spPr/>
        <p:txBody>
          <a:bodyPr/>
          <a:lstStyle/>
          <a:p>
            <a:fld id="{6049E798-D7B2-46D8-996D-063AB8F652D6}" type="slidenum">
              <a:rPr lang="ru-RU" altLang="ru-RU" smtClean="0"/>
              <a:pPr/>
              <a:t>6</a:t>
            </a:fld>
            <a:endParaRPr lang="ru-RU" alt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err="1" smtClean="0"/>
              <a:t>Daif</a:t>
            </a:r>
            <a:r>
              <a:rPr lang="en-IN" b="1" dirty="0" smtClean="0"/>
              <a:t> ("Weak")</a:t>
            </a:r>
            <a:endParaRPr lang="en-IN" dirty="0"/>
          </a:p>
        </p:txBody>
      </p:sp>
      <p:sp>
        <p:nvSpPr>
          <p:cNvPr id="3" name="Content Placeholder 2"/>
          <p:cNvSpPr>
            <a:spLocks noGrp="1"/>
          </p:cNvSpPr>
          <p:nvPr>
            <p:ph idx="1"/>
          </p:nvPr>
        </p:nvSpPr>
        <p:spPr/>
        <p:txBody>
          <a:bodyPr/>
          <a:lstStyle/>
          <a:p>
            <a:pPr algn="just">
              <a:lnSpc>
                <a:spcPct val="150000"/>
              </a:lnSpc>
              <a:buNone/>
            </a:pPr>
            <a:r>
              <a:rPr lang="en-IN" dirty="0" smtClean="0"/>
              <a:t>Unreliable traditions, either because</a:t>
            </a:r>
          </a:p>
          <a:p>
            <a:pPr algn="just">
              <a:lnSpc>
                <a:spcPct val="150000"/>
              </a:lnSpc>
              <a:buNone/>
            </a:pPr>
            <a:r>
              <a:rPr lang="en-IN" dirty="0" smtClean="0"/>
              <a:t>1.  The </a:t>
            </a:r>
            <a:r>
              <a:rPr lang="en-IN" i="1" dirty="0" err="1" smtClean="0"/>
              <a:t>isnad</a:t>
            </a:r>
            <a:r>
              <a:rPr lang="en-IN" dirty="0" smtClean="0"/>
              <a:t> is interrupted, and thus the chain of eyewitness testimony does not go all the way back to the Prophet, OR</a:t>
            </a:r>
          </a:p>
          <a:p>
            <a:pPr algn="just">
              <a:lnSpc>
                <a:spcPct val="150000"/>
              </a:lnSpc>
              <a:buNone/>
            </a:pPr>
            <a:r>
              <a:rPr lang="en-IN" dirty="0" smtClean="0"/>
              <a:t>2.  One or more of the reporters is considered unreliable (e.g., lacking true piety, being a liar, drinking alcohol, poor memory, or any other factor impugning that person's testimony).</a:t>
            </a:r>
          </a:p>
          <a:p>
            <a:pPr algn="just">
              <a:lnSpc>
                <a:spcPct val="150000"/>
              </a:lnSpc>
              <a:buNone/>
            </a:pPr>
            <a:endParaRPr lang="en-IN" dirty="0"/>
          </a:p>
        </p:txBody>
      </p:sp>
      <p:sp>
        <p:nvSpPr>
          <p:cNvPr id="4" name="Slide Number Placeholder 3"/>
          <p:cNvSpPr>
            <a:spLocks noGrp="1"/>
          </p:cNvSpPr>
          <p:nvPr>
            <p:ph type="sldNum" sz="quarter" idx="12"/>
          </p:nvPr>
        </p:nvSpPr>
        <p:spPr/>
        <p:txBody>
          <a:bodyPr/>
          <a:lstStyle/>
          <a:p>
            <a:fld id="{6049E798-D7B2-46D8-996D-063AB8F652D6}" type="slidenum">
              <a:rPr lang="ru-RU" altLang="ru-RU" smtClean="0"/>
              <a:pPr/>
              <a:t>7</a:t>
            </a:fld>
            <a:endParaRPr lang="ru-RU" alt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400" b="1" dirty="0" err="1" smtClean="0"/>
              <a:t>Munkar</a:t>
            </a:r>
            <a:r>
              <a:rPr lang="en-IN" sz="2400" b="1" dirty="0" smtClean="0"/>
              <a:t> ("denounced)“ &amp; </a:t>
            </a:r>
            <a:r>
              <a:rPr lang="en-IN" sz="2400" b="1" dirty="0" err="1" smtClean="0"/>
              <a:t>Maudu</a:t>
            </a:r>
            <a:r>
              <a:rPr lang="en-IN" sz="2400" b="1" dirty="0" smtClean="0"/>
              <a:t> ("forged")</a:t>
            </a:r>
            <a:endParaRPr lang="en-IN" sz="2400" dirty="0"/>
          </a:p>
        </p:txBody>
      </p:sp>
      <p:sp>
        <p:nvSpPr>
          <p:cNvPr id="3" name="Content Placeholder 2"/>
          <p:cNvSpPr>
            <a:spLocks noGrp="1"/>
          </p:cNvSpPr>
          <p:nvPr>
            <p:ph idx="1"/>
          </p:nvPr>
        </p:nvSpPr>
        <p:spPr/>
        <p:txBody>
          <a:bodyPr/>
          <a:lstStyle/>
          <a:p>
            <a:pPr>
              <a:lnSpc>
                <a:spcPct val="150000"/>
              </a:lnSpc>
              <a:buNone/>
            </a:pPr>
            <a:r>
              <a:rPr lang="en-IN" b="1" dirty="0" err="1" smtClean="0"/>
              <a:t>Munkar</a:t>
            </a:r>
            <a:r>
              <a:rPr lang="en-IN" b="1" dirty="0" smtClean="0"/>
              <a:t> ("denounced)" </a:t>
            </a:r>
          </a:p>
          <a:p>
            <a:pPr algn="just">
              <a:lnSpc>
                <a:spcPct val="150000"/>
              </a:lnSpc>
              <a:buNone/>
            </a:pPr>
            <a:r>
              <a:rPr lang="en-IN" dirty="0" smtClean="0"/>
              <a:t>	A Hadith reported by a weak narrator, whose content runs counter to a better-attested Hadith; this has no authority, and is denounced.</a:t>
            </a:r>
          </a:p>
          <a:p>
            <a:pPr>
              <a:lnSpc>
                <a:spcPct val="150000"/>
              </a:lnSpc>
              <a:buNone/>
            </a:pPr>
            <a:r>
              <a:rPr lang="en-IN" b="1" dirty="0" err="1" smtClean="0"/>
              <a:t>Maudu</a:t>
            </a:r>
            <a:r>
              <a:rPr lang="en-IN" b="1" dirty="0" smtClean="0"/>
              <a:t> ("forged")</a:t>
            </a:r>
          </a:p>
          <a:p>
            <a:pPr algn="just">
              <a:lnSpc>
                <a:spcPct val="150000"/>
              </a:lnSpc>
              <a:buNone/>
            </a:pPr>
            <a:r>
              <a:rPr lang="en-IN" b="1" dirty="0" smtClean="0"/>
              <a:t> 	</a:t>
            </a:r>
            <a:r>
              <a:rPr lang="en-IN" dirty="0" smtClean="0"/>
              <a:t>A forged Hadith. This clearly has no authority.</a:t>
            </a:r>
          </a:p>
          <a:p>
            <a:pPr>
              <a:lnSpc>
                <a:spcPct val="150000"/>
              </a:lnSpc>
              <a:buNone/>
            </a:pPr>
            <a:r>
              <a:rPr lang="en-IN" dirty="0" smtClean="0"/>
              <a:t/>
            </a:r>
            <a:br>
              <a:rPr lang="en-IN" dirty="0" smtClean="0"/>
            </a:br>
            <a:endParaRPr lang="en-IN" dirty="0"/>
          </a:p>
        </p:txBody>
      </p:sp>
      <p:sp>
        <p:nvSpPr>
          <p:cNvPr id="4" name="Slide Number Placeholder 3"/>
          <p:cNvSpPr>
            <a:spLocks noGrp="1"/>
          </p:cNvSpPr>
          <p:nvPr>
            <p:ph type="sldNum" sz="quarter" idx="12"/>
          </p:nvPr>
        </p:nvSpPr>
        <p:spPr/>
        <p:txBody>
          <a:bodyPr/>
          <a:lstStyle/>
          <a:p>
            <a:fld id="{6049E798-D7B2-46D8-996D-063AB8F652D6}" type="slidenum">
              <a:rPr lang="ru-RU" altLang="ru-RU" smtClean="0"/>
              <a:pPr/>
              <a:t>8</a:t>
            </a:fld>
            <a:endParaRPr lang="ru-RU" alt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3500" y="72214"/>
            <a:ext cx="7342188" cy="857250"/>
          </a:xfrm>
        </p:spPr>
        <p:txBody>
          <a:bodyPr/>
          <a:lstStyle/>
          <a:p>
            <a:r>
              <a:rPr lang="en-IN" dirty="0" smtClean="0"/>
              <a:t>Conclusion</a:t>
            </a:r>
            <a:endParaRPr lang="en-IN" dirty="0"/>
          </a:p>
        </p:txBody>
      </p:sp>
      <p:sp>
        <p:nvSpPr>
          <p:cNvPr id="3" name="Content Placeholder 2"/>
          <p:cNvSpPr>
            <a:spLocks noGrp="1"/>
          </p:cNvSpPr>
          <p:nvPr>
            <p:ph idx="1"/>
          </p:nvPr>
        </p:nvSpPr>
        <p:spPr>
          <a:xfrm>
            <a:off x="1331913" y="715156"/>
            <a:ext cx="7354887" cy="4000528"/>
          </a:xfrm>
        </p:spPr>
        <p:txBody>
          <a:bodyPr/>
          <a:lstStyle/>
          <a:p>
            <a:pPr algn="just">
              <a:buNone/>
            </a:pPr>
            <a:r>
              <a:rPr lang="en-IN" dirty="0" smtClean="0"/>
              <a:t>		One of the sub-disciplines of Hadith criticism was extensive biographical information for the people mentioned in the Hadith.  One reason for this was to list the “character” factors that would be necessary to be a reliable transmitter, but the biographies also listed biographical information about people’s eras and native places, contacts, travels, and personal habits.  These latter were done to help establish an unbroken</a:t>
            </a:r>
            <a:r>
              <a:rPr lang="en-IN" i="1" dirty="0" smtClean="0"/>
              <a:t> </a:t>
            </a:r>
            <a:r>
              <a:rPr lang="en-IN" i="1" dirty="0" err="1" smtClean="0"/>
              <a:t>isnad</a:t>
            </a:r>
            <a:r>
              <a:rPr lang="en-IN" dirty="0" smtClean="0"/>
              <a:t>, since if a Hadith claimed that Person A had learned it from person B, but if these two people did not live in the same era or in the same place, that Hadith was clearly unreliable.  The energy and </a:t>
            </a:r>
            <a:r>
              <a:rPr lang="en-IN" dirty="0" err="1" smtClean="0"/>
              <a:t>vigor</a:t>
            </a:r>
            <a:r>
              <a:rPr lang="en-IN" dirty="0" smtClean="0"/>
              <a:t> that the early Muslim community put into this is a clear sign of how important “getting this right” was to them. </a:t>
            </a:r>
          </a:p>
          <a:p>
            <a:pPr>
              <a:buNone/>
            </a:pPr>
            <a:r>
              <a:rPr lang="en-IN" dirty="0" smtClean="0"/>
              <a:t> </a:t>
            </a:r>
          </a:p>
          <a:p>
            <a:pPr>
              <a:buNone/>
            </a:pPr>
            <a:endParaRPr lang="en-IN" dirty="0"/>
          </a:p>
        </p:txBody>
      </p:sp>
      <p:sp>
        <p:nvSpPr>
          <p:cNvPr id="4" name="Slide Number Placeholder 3"/>
          <p:cNvSpPr>
            <a:spLocks noGrp="1"/>
          </p:cNvSpPr>
          <p:nvPr>
            <p:ph type="sldNum" sz="quarter" idx="12"/>
          </p:nvPr>
        </p:nvSpPr>
        <p:spPr/>
        <p:txBody>
          <a:bodyPr/>
          <a:lstStyle/>
          <a:p>
            <a:fld id="{6049E798-D7B2-46D8-996D-063AB8F652D6}" type="slidenum">
              <a:rPr lang="ru-RU" altLang="ru-RU" smtClean="0"/>
              <a:pPr/>
              <a:t>9</a:t>
            </a:fld>
            <a:endParaRPr lang="ru-RU" altLang="ru-RU"/>
          </a:p>
        </p:txBody>
      </p:sp>
    </p:spTree>
  </p:cSld>
  <p:clrMapOvr>
    <a:masterClrMapping/>
  </p:clrMapOvr>
</p:sld>
</file>

<file path=ppt/theme/theme1.xml><?xml version="1.0" encoding="utf-8"?>
<a:theme xmlns:a="http://schemas.openxmlformats.org/drawingml/2006/main" name="template">
  <a:themeElements>
    <a:clrScheme name="template 4">
      <a:dk1>
        <a:srgbClr val="4D4D4D"/>
      </a:dk1>
      <a:lt1>
        <a:srgbClr val="FFFFFF"/>
      </a:lt1>
      <a:dk2>
        <a:srgbClr val="000000"/>
      </a:dk2>
      <a:lt2>
        <a:srgbClr val="9B6902"/>
      </a:lt2>
      <a:accent1>
        <a:srgbClr val="C75E00"/>
      </a:accent1>
      <a:accent2>
        <a:srgbClr val="FED416"/>
      </a:accent2>
      <a:accent3>
        <a:srgbClr val="FFFFFF"/>
      </a:accent3>
      <a:accent4>
        <a:srgbClr val="404040"/>
      </a:accent4>
      <a:accent5>
        <a:srgbClr val="E0B6AA"/>
      </a:accent5>
      <a:accent6>
        <a:srgbClr val="E6C013"/>
      </a:accent6>
      <a:hlink>
        <a:srgbClr val="EE6600"/>
      </a:hlink>
      <a:folHlink>
        <a:srgbClr val="EAEAEA"/>
      </a:folHlink>
    </a:clrScheme>
    <a:fontScheme name="template">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altLang="ru-RU"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altLang="ru-RU" sz="1800" b="1" i="0" u="none" strike="noStrike" cap="none" normalizeH="0" baseline="0" smtClean="0">
            <a:ln>
              <a:noFill/>
            </a:ln>
            <a:solidFill>
              <a:schemeClr val="tx1"/>
            </a:solidFill>
            <a:effectLst/>
            <a:latin typeface="Arial" charset="0"/>
          </a:defRPr>
        </a:defPPr>
      </a:lstStyle>
    </a:lnDef>
  </a:objectDefaults>
  <a:extraClrSchemeLst>
    <a:extraClrScheme>
      <a:clrScheme name="template 1">
        <a:dk1>
          <a:srgbClr val="4D4D4D"/>
        </a:dk1>
        <a:lt1>
          <a:srgbClr val="FFFFFF"/>
        </a:lt1>
        <a:dk2>
          <a:srgbClr val="000000"/>
        </a:dk2>
        <a:lt2>
          <a:srgbClr val="D5E1F3"/>
        </a:lt2>
        <a:accent1>
          <a:srgbClr val="BC4417"/>
        </a:accent1>
        <a:accent2>
          <a:srgbClr val="CF9C1C"/>
        </a:accent2>
        <a:accent3>
          <a:srgbClr val="FFFFFF"/>
        </a:accent3>
        <a:accent4>
          <a:srgbClr val="404040"/>
        </a:accent4>
        <a:accent5>
          <a:srgbClr val="DAB0AB"/>
        </a:accent5>
        <a:accent6>
          <a:srgbClr val="BB8D18"/>
        </a:accent6>
        <a:hlink>
          <a:srgbClr val="E8C97C"/>
        </a:hlink>
        <a:folHlink>
          <a:srgbClr val="EAEAEA"/>
        </a:folHlink>
      </a:clrScheme>
      <a:clrMap bg1="lt1" tx1="dk1" bg2="lt2" tx2="dk2" accent1="accent1" accent2="accent2" accent3="accent3" accent4="accent4" accent5="accent5" accent6="accent6" hlink="hlink" folHlink="folHlink"/>
    </a:extraClrScheme>
    <a:extraClrScheme>
      <a:clrScheme name="template 2">
        <a:dk1>
          <a:srgbClr val="4D4D4D"/>
        </a:dk1>
        <a:lt1>
          <a:srgbClr val="FFFFFF"/>
        </a:lt1>
        <a:dk2>
          <a:srgbClr val="000000"/>
        </a:dk2>
        <a:lt2>
          <a:srgbClr val="986615"/>
        </a:lt2>
        <a:accent1>
          <a:srgbClr val="BF4413"/>
        </a:accent1>
        <a:accent2>
          <a:srgbClr val="FFAB21"/>
        </a:accent2>
        <a:accent3>
          <a:srgbClr val="FFFFFF"/>
        </a:accent3>
        <a:accent4>
          <a:srgbClr val="404040"/>
        </a:accent4>
        <a:accent5>
          <a:srgbClr val="DCB0AA"/>
        </a:accent5>
        <a:accent6>
          <a:srgbClr val="E79B1D"/>
        </a:accent6>
        <a:hlink>
          <a:srgbClr val="C5A379"/>
        </a:hlink>
        <a:folHlink>
          <a:srgbClr val="EAEAEA"/>
        </a:folHlink>
      </a:clrScheme>
      <a:clrMap bg1="lt1" tx1="dk1" bg2="lt2" tx2="dk2" accent1="accent1" accent2="accent2" accent3="accent3" accent4="accent4" accent5="accent5" accent6="accent6" hlink="hlink" folHlink="folHlink"/>
    </a:extraClrScheme>
    <a:extraClrScheme>
      <a:clrScheme name="template 3">
        <a:dk1>
          <a:srgbClr val="4D4D4D"/>
        </a:dk1>
        <a:lt1>
          <a:srgbClr val="FFFFFF"/>
        </a:lt1>
        <a:dk2>
          <a:srgbClr val="000000"/>
        </a:dk2>
        <a:lt2>
          <a:srgbClr val="4A1B17"/>
        </a:lt2>
        <a:accent1>
          <a:srgbClr val="C66C00"/>
        </a:accent1>
        <a:accent2>
          <a:srgbClr val="FED416"/>
        </a:accent2>
        <a:accent3>
          <a:srgbClr val="FFFFFF"/>
        </a:accent3>
        <a:accent4>
          <a:srgbClr val="404040"/>
        </a:accent4>
        <a:accent5>
          <a:srgbClr val="DFBAAA"/>
        </a:accent5>
        <a:accent6>
          <a:srgbClr val="E6C013"/>
        </a:accent6>
        <a:hlink>
          <a:srgbClr val="FFDE93"/>
        </a:hlink>
        <a:folHlink>
          <a:srgbClr val="EAEAEA"/>
        </a:folHlink>
      </a:clrScheme>
      <a:clrMap bg1="lt1" tx1="dk1" bg2="lt2" tx2="dk2" accent1="accent1" accent2="accent2" accent3="accent3" accent4="accent4" accent5="accent5" accent6="accent6" hlink="hlink" folHlink="folHlink"/>
    </a:extraClrScheme>
    <a:extraClrScheme>
      <a:clrScheme name="template 4">
        <a:dk1>
          <a:srgbClr val="4D4D4D"/>
        </a:dk1>
        <a:lt1>
          <a:srgbClr val="FFFFFF"/>
        </a:lt1>
        <a:dk2>
          <a:srgbClr val="000000"/>
        </a:dk2>
        <a:lt2>
          <a:srgbClr val="9B6902"/>
        </a:lt2>
        <a:accent1>
          <a:srgbClr val="C75E00"/>
        </a:accent1>
        <a:accent2>
          <a:srgbClr val="FED416"/>
        </a:accent2>
        <a:accent3>
          <a:srgbClr val="FFFFFF"/>
        </a:accent3>
        <a:accent4>
          <a:srgbClr val="404040"/>
        </a:accent4>
        <a:accent5>
          <a:srgbClr val="E0B6AA"/>
        </a:accent5>
        <a:accent6>
          <a:srgbClr val="E6C013"/>
        </a:accent6>
        <a:hlink>
          <a:srgbClr val="EE6600"/>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4D4D4D"/>
        </a:dk1>
        <a:lt1>
          <a:srgbClr val="FFFFFF"/>
        </a:lt1>
        <a:dk2>
          <a:srgbClr val="000000"/>
        </a:dk2>
        <a:lt2>
          <a:srgbClr val="570301"/>
        </a:lt2>
        <a:accent1>
          <a:srgbClr val="D37E00"/>
        </a:accent1>
        <a:accent2>
          <a:srgbClr val="F5CB03"/>
        </a:accent2>
        <a:accent3>
          <a:srgbClr val="FFFFFF"/>
        </a:accent3>
        <a:accent4>
          <a:srgbClr val="404040"/>
        </a:accent4>
        <a:accent5>
          <a:srgbClr val="E6C0AA"/>
        </a:accent5>
        <a:accent6>
          <a:srgbClr val="DEB802"/>
        </a:accent6>
        <a:hlink>
          <a:srgbClr val="D86001"/>
        </a:hlink>
        <a:folHlink>
          <a:srgbClr val="EAEAEA"/>
        </a:folHlink>
      </a:clrScheme>
      <a:clrMap bg1="lt1" tx1="dk1" bg2="lt2" tx2="dk2" accent1="accent1" accent2="accent2" accent3="accent3" accent4="accent4" accent5="accent5" accent6="accent6" hlink="hlink" folHlink="folHlink"/>
    </a:extraClrScheme>
    <a:extraClrScheme>
      <a:clrScheme name="template 6">
        <a:dk1>
          <a:srgbClr val="4D4D4D"/>
        </a:dk1>
        <a:lt1>
          <a:srgbClr val="FFFFFF"/>
        </a:lt1>
        <a:dk2>
          <a:srgbClr val="000000"/>
        </a:dk2>
        <a:lt2>
          <a:srgbClr val="713C0C"/>
        </a:lt2>
        <a:accent1>
          <a:srgbClr val="E4B058"/>
        </a:accent1>
        <a:accent2>
          <a:srgbClr val="FDD912"/>
        </a:accent2>
        <a:accent3>
          <a:srgbClr val="FFFFFF"/>
        </a:accent3>
        <a:accent4>
          <a:srgbClr val="404040"/>
        </a:accent4>
        <a:accent5>
          <a:srgbClr val="EFD4B4"/>
        </a:accent5>
        <a:accent6>
          <a:srgbClr val="E5C40F"/>
        </a:accent6>
        <a:hlink>
          <a:srgbClr val="E06301"/>
        </a:hlink>
        <a:folHlink>
          <a:srgbClr val="EAEAEA"/>
        </a:folHlink>
      </a:clrScheme>
      <a:clrMap bg1="lt1" tx1="dk1" bg2="lt2" tx2="dk2" accent1="accent1" accent2="accent2" accent3="accent3" accent4="accent4" accent5="accent5" accent6="accent6" hlink="hlink" folHlink="folHlink"/>
    </a:extraClrScheme>
    <a:extraClrScheme>
      <a:clrScheme name="template 7">
        <a:dk1>
          <a:srgbClr val="4D4D4D"/>
        </a:dk1>
        <a:lt1>
          <a:srgbClr val="FFFFFF"/>
        </a:lt1>
        <a:dk2>
          <a:srgbClr val="000000"/>
        </a:dk2>
        <a:lt2>
          <a:srgbClr val="953900"/>
        </a:lt2>
        <a:accent1>
          <a:srgbClr val="B65300"/>
        </a:accent1>
        <a:accent2>
          <a:srgbClr val="CE6A00"/>
        </a:accent2>
        <a:accent3>
          <a:srgbClr val="FFFFFF"/>
        </a:accent3>
        <a:accent4>
          <a:srgbClr val="404040"/>
        </a:accent4>
        <a:accent5>
          <a:srgbClr val="D7B3AA"/>
        </a:accent5>
        <a:accent6>
          <a:srgbClr val="BA5F00"/>
        </a:accent6>
        <a:hlink>
          <a:srgbClr val="F0A806"/>
        </a:hlink>
        <a:folHlink>
          <a:srgbClr val="FFE6CD"/>
        </a:folHlink>
      </a:clrScheme>
      <a:clrMap bg1="lt1" tx1="dk1" bg2="lt2" tx2="dk2" accent1="accent1" accent2="accent2" accent3="accent3" accent4="accent4" accent5="accent5" accent6="accent6" hlink="hlink" folHlink="folHlink"/>
    </a:extraClrScheme>
    <a:extraClrScheme>
      <a:clrScheme name="template 8">
        <a:dk1>
          <a:srgbClr val="4D4D4D"/>
        </a:dk1>
        <a:lt1>
          <a:srgbClr val="FFFFFF"/>
        </a:lt1>
        <a:dk2>
          <a:srgbClr val="000000"/>
        </a:dk2>
        <a:lt2>
          <a:srgbClr val="D87200"/>
        </a:lt2>
        <a:accent1>
          <a:srgbClr val="E29B07"/>
        </a:accent1>
        <a:accent2>
          <a:srgbClr val="EDBF03"/>
        </a:accent2>
        <a:accent3>
          <a:srgbClr val="FFFFFF"/>
        </a:accent3>
        <a:accent4>
          <a:srgbClr val="404040"/>
        </a:accent4>
        <a:accent5>
          <a:srgbClr val="EECBAA"/>
        </a:accent5>
        <a:accent6>
          <a:srgbClr val="D7AD02"/>
        </a:accent6>
        <a:hlink>
          <a:srgbClr val="7CA43F"/>
        </a:hlink>
        <a:folHlink>
          <a:srgbClr val="FFE6CD"/>
        </a:folHlink>
      </a:clrScheme>
      <a:clrMap bg1="lt1" tx1="dk1" bg2="lt2" tx2="dk2" accent1="accent1" accent2="accent2" accent3="accent3" accent4="accent4" accent5="accent5" accent6="accent6" hlink="hlink" folHlink="folHlink"/>
    </a:extraClrScheme>
    <a:extraClrScheme>
      <a:clrScheme name="template 9">
        <a:dk1>
          <a:srgbClr val="4D4D4D"/>
        </a:dk1>
        <a:lt1>
          <a:srgbClr val="FFFFFF"/>
        </a:lt1>
        <a:dk2>
          <a:srgbClr val="000000"/>
        </a:dk2>
        <a:lt2>
          <a:srgbClr val="D24D06"/>
        </a:lt2>
        <a:accent1>
          <a:srgbClr val="E59709"/>
        </a:accent1>
        <a:accent2>
          <a:srgbClr val="E9AC24"/>
        </a:accent2>
        <a:accent3>
          <a:srgbClr val="FFFFFF"/>
        </a:accent3>
        <a:accent4>
          <a:srgbClr val="404040"/>
        </a:accent4>
        <a:accent5>
          <a:srgbClr val="F0C9AA"/>
        </a:accent5>
        <a:accent6>
          <a:srgbClr val="D39B20"/>
        </a:accent6>
        <a:hlink>
          <a:srgbClr val="F7B80B"/>
        </a:hlink>
        <a:folHlink>
          <a:srgbClr val="FFE6CD"/>
        </a:folHlink>
      </a:clrScheme>
      <a:clrMap bg1="lt1" tx1="dk1" bg2="lt2" tx2="dk2" accent1="accent1" accent2="accent2" accent3="accent3" accent4="accent4" accent5="accent5" accent6="accent6" hlink="hlink" folHlink="folHlink"/>
    </a:extraClrScheme>
    <a:extraClrScheme>
      <a:clrScheme name="template 10">
        <a:dk1>
          <a:srgbClr val="4D4D4D"/>
        </a:dk1>
        <a:lt1>
          <a:srgbClr val="FFFFFF"/>
        </a:lt1>
        <a:dk2>
          <a:srgbClr val="000000"/>
        </a:dk2>
        <a:lt2>
          <a:srgbClr val="CD5003"/>
        </a:lt2>
        <a:accent1>
          <a:srgbClr val="419DCF"/>
        </a:accent1>
        <a:accent2>
          <a:srgbClr val="BC1F1F"/>
        </a:accent2>
        <a:accent3>
          <a:srgbClr val="FFFFFF"/>
        </a:accent3>
        <a:accent4>
          <a:srgbClr val="404040"/>
        </a:accent4>
        <a:accent5>
          <a:srgbClr val="B0CCE4"/>
        </a:accent5>
        <a:accent6>
          <a:srgbClr val="AA1B1B"/>
        </a:accent6>
        <a:hlink>
          <a:srgbClr val="FFE42F"/>
        </a:hlink>
        <a:folHlink>
          <a:srgbClr val="FFE6CD"/>
        </a:folHlink>
      </a:clrScheme>
      <a:clrMap bg1="lt1" tx1="dk1" bg2="lt2" tx2="dk2" accent1="accent1" accent2="accent2" accent3="accent3" accent4="accent4" accent5="accent5" accent6="accent6" hlink="hlink" folHlink="folHlink"/>
    </a:extraClrScheme>
    <a:extraClrScheme>
      <a:clrScheme name="template 11">
        <a:dk1>
          <a:srgbClr val="4D4D4D"/>
        </a:dk1>
        <a:lt1>
          <a:srgbClr val="FFFFFF"/>
        </a:lt1>
        <a:dk2>
          <a:srgbClr val="000000"/>
        </a:dk2>
        <a:lt2>
          <a:srgbClr val="DF2905"/>
        </a:lt2>
        <a:accent1>
          <a:srgbClr val="D05203"/>
        </a:accent1>
        <a:accent2>
          <a:srgbClr val="72A3E1"/>
        </a:accent2>
        <a:accent3>
          <a:srgbClr val="FFFFFF"/>
        </a:accent3>
        <a:accent4>
          <a:srgbClr val="404040"/>
        </a:accent4>
        <a:accent5>
          <a:srgbClr val="E4B3AA"/>
        </a:accent5>
        <a:accent6>
          <a:srgbClr val="6793CC"/>
        </a:accent6>
        <a:hlink>
          <a:srgbClr val="F3A105"/>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altLang="ru-RU"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altLang="ru-RU" sz="1800" b="1"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583</TotalTime>
  <Words>265</Words>
  <Application>Microsoft Office PowerPoint</Application>
  <PresentationFormat>Custom</PresentationFormat>
  <Paragraphs>55</Paragraphs>
  <Slides>10</Slides>
  <Notes>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template</vt:lpstr>
      <vt:lpstr>Custom Design</vt:lpstr>
      <vt:lpstr>Slide 1</vt:lpstr>
      <vt:lpstr>Introduction</vt:lpstr>
      <vt:lpstr>Text &amp; Chain of Transmission</vt:lpstr>
      <vt:lpstr>Hadith Classifications</vt:lpstr>
      <vt:lpstr>Sahih ("exact")</vt:lpstr>
      <vt:lpstr>Hasan ("Fair")</vt:lpstr>
      <vt:lpstr>Daif ("Weak")</vt:lpstr>
      <vt:lpstr>Munkar ("denounced)“ &amp; Maudu ("forged")</vt:lpstr>
      <vt:lpstr>Conclusion</vt:lpstr>
      <vt:lpstr>Thank You</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PoweredTemplates.com</dc:creator>
  <cp:lastModifiedBy>ELCOT</cp:lastModifiedBy>
  <cp:revision>195</cp:revision>
  <dcterms:created xsi:type="dcterms:W3CDTF">2006-06-29T12:15:01Z</dcterms:created>
  <dcterms:modified xsi:type="dcterms:W3CDTF">2020-10-30T05:09:44Z</dcterms:modified>
</cp:coreProperties>
</file>