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E69CA-472C-4232-B3C7-60B6903ED1A0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F27F0-B5F1-4D11-8B90-FA9C3C3A6C2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E69CA-472C-4232-B3C7-60B6903ED1A0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F27F0-B5F1-4D11-8B90-FA9C3C3A6C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E69CA-472C-4232-B3C7-60B6903ED1A0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F27F0-B5F1-4D11-8B90-FA9C3C3A6C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E69CA-472C-4232-B3C7-60B6903ED1A0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F27F0-B5F1-4D11-8B90-FA9C3C3A6C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E69CA-472C-4232-B3C7-60B6903ED1A0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020F27F0-B5F1-4D11-8B90-FA9C3C3A6C2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E69CA-472C-4232-B3C7-60B6903ED1A0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F27F0-B5F1-4D11-8B90-FA9C3C3A6C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E69CA-472C-4232-B3C7-60B6903ED1A0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F27F0-B5F1-4D11-8B90-FA9C3C3A6C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E69CA-472C-4232-B3C7-60B6903ED1A0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F27F0-B5F1-4D11-8B90-FA9C3C3A6C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E69CA-472C-4232-B3C7-60B6903ED1A0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F27F0-B5F1-4D11-8B90-FA9C3C3A6C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E69CA-472C-4232-B3C7-60B6903ED1A0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F27F0-B5F1-4D11-8B90-FA9C3C3A6C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E69CA-472C-4232-B3C7-60B6903ED1A0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F27F0-B5F1-4D11-8B90-FA9C3C3A6C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E9E69CA-472C-4232-B3C7-60B6903ED1A0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20F27F0-B5F1-4D11-8B90-FA9C3C3A6C20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DEPARTMENT OF BCOM(BANKING)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smtClean="0">
                <a:latin typeface="Arial Black" pitchFamily="34" charset="0"/>
              </a:rPr>
              <a:t>N.THAHIRA </a:t>
            </a:r>
            <a:endParaRPr lang="en-US" b="1" dirty="0" smtClean="0">
              <a:latin typeface="Arial Black" pitchFamily="34" charset="0"/>
            </a:endParaRPr>
          </a:p>
          <a:p>
            <a:endParaRPr lang="en-US" b="1" dirty="0" smtClean="0">
              <a:latin typeface="Arial Black" pitchFamily="34" charset="0"/>
            </a:endParaRPr>
          </a:p>
          <a:p>
            <a:r>
              <a:rPr lang="en-US" b="1" dirty="0" smtClean="0">
                <a:latin typeface="Arial Black" pitchFamily="34" charset="0"/>
              </a:rPr>
              <a:t>SUBJECT : BUSINESS STATISTICS </a:t>
            </a:r>
          </a:p>
          <a:p>
            <a:r>
              <a:rPr lang="en-US" b="1" dirty="0" smtClean="0">
                <a:latin typeface="Arial Black" pitchFamily="34" charset="0"/>
              </a:rPr>
              <a:t>CLASS : II BCOM BANKING 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Statistics</a:t>
            </a:r>
            <a:r>
              <a:rPr lang="en-US" dirty="0" smtClean="0"/>
              <a:t> is a form of mathematical analysis that uses quantified models, representations and synopses for a given set of experimental data or real-life studies. </a:t>
            </a:r>
            <a:r>
              <a:rPr lang="en-US" b="1" dirty="0" smtClean="0"/>
              <a:t>Statistics</a:t>
            </a:r>
            <a:r>
              <a:rPr lang="en-US" dirty="0" smtClean="0"/>
              <a:t> studies methodologies to gather, review, analyze and draw conclusions from data.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Uses of </a:t>
            </a:r>
            <a:r>
              <a:rPr lang="en-US" dirty="0" smtClean="0"/>
              <a:t>Statistics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1) </a:t>
            </a:r>
            <a:r>
              <a:rPr lang="en-US" b="1" dirty="0" smtClean="0"/>
              <a:t>Statistics</a:t>
            </a:r>
            <a:r>
              <a:rPr lang="en-US" dirty="0" smtClean="0"/>
              <a:t> helps in providing a better understanding and exact description of a phenomenon of nature. </a:t>
            </a:r>
            <a:endParaRPr lang="en-US" dirty="0" smtClean="0"/>
          </a:p>
          <a:p>
            <a:r>
              <a:rPr lang="en-US" dirty="0" smtClean="0"/>
              <a:t>(</a:t>
            </a:r>
            <a:r>
              <a:rPr lang="en-US" dirty="0" smtClean="0"/>
              <a:t>2) </a:t>
            </a:r>
            <a:r>
              <a:rPr lang="en-US" b="1" dirty="0" smtClean="0"/>
              <a:t>Statistics</a:t>
            </a:r>
            <a:r>
              <a:rPr lang="en-US" dirty="0" smtClean="0"/>
              <a:t> helps in the proper and efficient planning of a </a:t>
            </a:r>
            <a:r>
              <a:rPr lang="en-US" b="1" dirty="0" smtClean="0"/>
              <a:t>statistical</a:t>
            </a:r>
            <a:r>
              <a:rPr lang="en-US" dirty="0" smtClean="0"/>
              <a:t> inquiry in any field of study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 smtClean="0"/>
              <a:t>(3) </a:t>
            </a:r>
            <a:r>
              <a:rPr lang="en-US" b="1" dirty="0" smtClean="0"/>
              <a:t>Statistics</a:t>
            </a:r>
            <a:r>
              <a:rPr lang="en-US" dirty="0" smtClean="0"/>
              <a:t> helps in collecting appropriate quantitative data.</a:t>
            </a:r>
          </a:p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Sampling</a:t>
            </a:r>
            <a:r>
              <a:rPr lang="en-US" dirty="0" smtClean="0"/>
              <a:t> is a process used in statistical analysis in which a predetermined number of observations are taken from a larger population. The methodology used to sample from a larger population depends on the type of analysis being performed, but it may include simple random </a:t>
            </a:r>
            <a:r>
              <a:rPr lang="en-US" b="1" dirty="0" smtClean="0"/>
              <a:t>sampling</a:t>
            </a:r>
            <a:r>
              <a:rPr lang="en-US" dirty="0" smtClean="0"/>
              <a:t> or systematic </a:t>
            </a:r>
            <a:r>
              <a:rPr lang="en-US" b="1" dirty="0" smtClean="0"/>
              <a:t>sampling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MEAN MEDIAN MODE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 </a:t>
            </a:r>
            <a:r>
              <a:rPr lang="en-US" b="1" dirty="0" smtClean="0">
                <a:solidFill>
                  <a:srgbClr val="FF0000"/>
                </a:solidFill>
              </a:rPr>
              <a:t>mean</a:t>
            </a:r>
            <a:r>
              <a:rPr lang="en-US" dirty="0" smtClean="0"/>
              <a:t> (average) of a data set is found by adding all numbers in the data set </a:t>
            </a:r>
            <a:r>
              <a:rPr lang="en-US" b="1" dirty="0" smtClean="0"/>
              <a:t>and</a:t>
            </a:r>
            <a:r>
              <a:rPr lang="en-US" dirty="0" smtClean="0"/>
              <a:t> then dividing by the number of values in the set. </a:t>
            </a:r>
            <a:endParaRPr lang="en-US" dirty="0" smtClean="0"/>
          </a:p>
          <a:p>
            <a:r>
              <a:rPr lang="en-US" dirty="0" smtClean="0"/>
              <a:t>The</a:t>
            </a:r>
            <a:r>
              <a:rPr lang="en-US" dirty="0" smtClean="0"/>
              <a:t> </a:t>
            </a:r>
            <a:r>
              <a:rPr lang="en-US" b="1" dirty="0" smtClean="0">
                <a:solidFill>
                  <a:srgbClr val="FF0000"/>
                </a:solidFill>
              </a:rPr>
              <a:t>median</a:t>
            </a:r>
            <a:r>
              <a:rPr lang="en-US" dirty="0" smtClean="0"/>
              <a:t> is the middle value when a data set is ordered from least to greatest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 smtClean="0"/>
              <a:t>The </a:t>
            </a:r>
            <a:r>
              <a:rPr lang="en-US" b="1" dirty="0" smtClean="0">
                <a:solidFill>
                  <a:srgbClr val="FF0000"/>
                </a:solidFill>
              </a:rPr>
              <a:t>mode</a:t>
            </a:r>
            <a:r>
              <a:rPr lang="en-US" dirty="0" smtClean="0"/>
              <a:t> is the number that occurs most often in a data set.</a:t>
            </a:r>
          </a:p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Classification</a:t>
            </a:r>
            <a:r>
              <a:rPr lang="en-US" dirty="0" smtClean="0"/>
              <a:t> is the process of grouping </a:t>
            </a:r>
            <a:r>
              <a:rPr lang="en-US" b="1" dirty="0" smtClean="0"/>
              <a:t>data</a:t>
            </a:r>
            <a:r>
              <a:rPr lang="en-US" dirty="0" smtClean="0"/>
              <a:t> into different categories, on the basis of nature, behavior, or common characteristics. </a:t>
            </a:r>
            <a:r>
              <a:rPr lang="en-US" b="1" dirty="0" smtClean="0"/>
              <a:t>Tabulation</a:t>
            </a:r>
            <a:r>
              <a:rPr lang="en-US" dirty="0" smtClean="0"/>
              <a:t> is a process of summarizing </a:t>
            </a:r>
            <a:r>
              <a:rPr lang="en-US" b="1" dirty="0" smtClean="0"/>
              <a:t>data</a:t>
            </a:r>
            <a:r>
              <a:rPr lang="en-US" dirty="0" smtClean="0"/>
              <a:t> and presenting it in a compact form, by putting </a:t>
            </a:r>
            <a:r>
              <a:rPr lang="en-US" b="1" dirty="0" smtClean="0"/>
              <a:t>data</a:t>
            </a:r>
            <a:r>
              <a:rPr lang="en-US" dirty="0" smtClean="0"/>
              <a:t> into statistical table.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Tabulation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Tabulation</a:t>
            </a:r>
            <a:r>
              <a:rPr lang="en-US" dirty="0" smtClean="0"/>
              <a:t> is a systematic &amp; logical presentation of numeric </a:t>
            </a:r>
            <a:r>
              <a:rPr lang="en-US" b="1" dirty="0" smtClean="0"/>
              <a:t>data</a:t>
            </a:r>
            <a:r>
              <a:rPr lang="en-US" dirty="0" smtClean="0"/>
              <a:t> in rows and columns to facilitate comparison and statistical analysis. ... In other words, the method of placing </a:t>
            </a:r>
            <a:r>
              <a:rPr lang="en-US" dirty="0" smtClean="0"/>
              <a:t>organized</a:t>
            </a:r>
            <a:r>
              <a:rPr lang="en-US" dirty="0" smtClean="0"/>
              <a:t> </a:t>
            </a:r>
            <a:r>
              <a:rPr lang="en-US" b="1" dirty="0" smtClean="0"/>
              <a:t>data</a:t>
            </a:r>
            <a:r>
              <a:rPr lang="en-US" dirty="0" smtClean="0"/>
              <a:t> into a tabular form is called as </a:t>
            </a:r>
            <a:r>
              <a:rPr lang="en-US" b="1" dirty="0" smtClean="0"/>
              <a:t>tabulation</a:t>
            </a:r>
            <a:r>
              <a:rPr lang="en-US" dirty="0" smtClean="0"/>
              <a:t>.</a:t>
            </a:r>
            <a:endParaRPr lang="en-US" dirty="0" smtClean="0"/>
          </a:p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15</TotalTime>
  <Words>31</Words>
  <Application>Microsoft Office PowerPoint</Application>
  <PresentationFormat>On-screen Show (4:3)</PresentationFormat>
  <Paragraphs>25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Apex</vt:lpstr>
      <vt:lpstr>DEPARTMENT OF BCOM(BANKING)</vt:lpstr>
      <vt:lpstr>Statistics</vt:lpstr>
      <vt:lpstr>Uses of Statistics</vt:lpstr>
      <vt:lpstr>Sampling</vt:lpstr>
      <vt:lpstr>MEAN MEDIAN MODE </vt:lpstr>
      <vt:lpstr>Classification</vt:lpstr>
      <vt:lpstr>Tabulation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GOD</dc:creator>
  <cp:lastModifiedBy>GOD</cp:lastModifiedBy>
  <cp:revision>3</cp:revision>
  <dcterms:created xsi:type="dcterms:W3CDTF">2020-10-20T10:00:48Z</dcterms:created>
  <dcterms:modified xsi:type="dcterms:W3CDTF">2020-10-20T10:16:09Z</dcterms:modified>
</cp:coreProperties>
</file>