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8"/>
  </p:notesMasterIdLst>
  <p:sldIdLst>
    <p:sldId id="262" r:id="rId2"/>
    <p:sldId id="263" r:id="rId3"/>
    <p:sldId id="264" r:id="rId4"/>
    <p:sldId id="265"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574" autoAdjust="0"/>
  </p:normalViewPr>
  <p:slideViewPr>
    <p:cSldViewPr>
      <p:cViewPr varScale="1">
        <p:scale>
          <a:sx n="51" d="100"/>
          <a:sy n="51" d="100"/>
        </p:scale>
        <p:origin x="-1229" y="-72"/>
      </p:cViewPr>
      <p:guideLst>
        <p:guide orient="horz" pos="2160"/>
        <p:guide pos="2880"/>
      </p:guideLst>
    </p:cSldViewPr>
  </p:slideViewPr>
  <p:outlineViewPr>
    <p:cViewPr>
      <p:scale>
        <a:sx n="33" d="100"/>
        <a:sy n="33" d="100"/>
      </p:scale>
      <p:origin x="53" y="45547"/>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2D68B-C9DE-4DA0-A191-1DAD580F7C8D}" type="datetimeFigureOut">
              <a:rPr lang="en-US" smtClean="0"/>
              <a:pPr/>
              <a:t>21-10-2020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2978A-9BDD-42BD-AE60-DDA61B73CD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CBCA22F-0ECE-4E32-BF6F-35FA13B6AE5E}" type="datetimeFigureOut">
              <a:rPr lang="en-US" smtClean="0"/>
              <a:pPr/>
              <a:t>21-10-2020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734A7ED-838E-42E7-A0AB-7717A5D4FA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CBCA22F-0ECE-4E32-BF6F-35FA13B6AE5E}" type="datetimeFigureOut">
              <a:rPr lang="en-US" smtClean="0"/>
              <a:pPr/>
              <a:t>21-10-2020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734A7ED-838E-42E7-A0AB-7717A5D4FAD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pPr algn="l"/>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M.Kaja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mohideen</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Department of B.com Banking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H.K.R.H. college , </a:t>
            </a:r>
            <a:r>
              <a:rPr lang="en-US" sz="2000" dirty="0" err="1" smtClean="0">
                <a:latin typeface="Times New Roman" pitchFamily="18" charset="0"/>
                <a:cs typeface="Times New Roman" pitchFamily="18" charset="0"/>
              </a:rPr>
              <a:t>Uthamapalayam</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CORPORATE ACCOUNTING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Introduction</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Corporate Accounting is a special branch of accounting which deals with the accounting for companies ,preparation of their final accounts and cash flow statements, analysis and interpretation of companies' financial results and accounting for specific events like amalgamation, absorption, preparation of consolidated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Corporate accounting deals with processes such as the preparation of cash flow statements, financial records, balance sheets and more. It can be used to handle unique corporate business processes such as absorption, amalgamation and the creation of consolidated documents. Here is more about this type of accounting.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Accounting plays a vital role in running a business because it helps you track income and expenditures, ensure statutory compliance, and provide investors, management, and government with quantitative financial information which can be used in making business decisions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21562"/>
          </a:xfrm>
        </p:spPr>
        <p:txBody>
          <a:bodyPr>
            <a:noAutofit/>
          </a:bodyPr>
          <a:lstStyle/>
          <a:p>
            <a:pPr algn="l"/>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SHARES,</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 company's capital is divided into small equal units of a finite number. Each unit is known as a share. In simple terms, a share is a percentage of ownership in a company or a financial asset. Investors who hold </a:t>
            </a:r>
            <a:r>
              <a:rPr lang="en-US" sz="2000" b="1" dirty="0" smtClean="0">
                <a:latin typeface="Times New Roman" pitchFamily="18" charset="0"/>
                <a:cs typeface="Times New Roman" pitchFamily="18" charset="0"/>
              </a:rPr>
              <a:t>shares</a:t>
            </a:r>
            <a:r>
              <a:rPr lang="en-US" sz="2000" dirty="0" smtClean="0">
                <a:latin typeface="Times New Roman" pitchFamily="18" charset="0"/>
                <a:cs typeface="Times New Roman" pitchFamily="18" charset="0"/>
              </a:rPr>
              <a:t> of any company are known as shareholders.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Broadly, there are two—equity shares and preference shares.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Equity shares</a:t>
            </a:r>
            <a:r>
              <a:rPr lang="en-US" sz="2000" dirty="0" smtClean="0">
                <a:latin typeface="Times New Roman" pitchFamily="18" charset="0"/>
                <a:cs typeface="Times New Roman" pitchFamily="18" charset="0"/>
              </a:rPr>
              <a:t>: Equity shares are also referred to as ordinary shares. They are one of the most common kinds of shares. These stocks are documents that give investors ownership rights of the company. Equity shareholders bear the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err="1" smtClean="0">
                <a:latin typeface="Times New Roman" pitchFamily="18" charset="0"/>
                <a:cs typeface="Times New Roman" pitchFamily="18" charset="0"/>
              </a:rPr>
              <a:t>horised</a:t>
            </a:r>
            <a:r>
              <a:rPr lang="en-US" sz="2000" b="1" dirty="0" smtClean="0">
                <a:latin typeface="Times New Roman" pitchFamily="18" charset="0"/>
                <a:cs typeface="Times New Roman" pitchFamily="18" charset="0"/>
              </a:rPr>
              <a:t> share capital: </a:t>
            </a:r>
            <a:r>
              <a:rPr lang="en-US" sz="2000" dirty="0" smtClean="0">
                <a:latin typeface="Times New Roman" pitchFamily="18" charset="0"/>
                <a:cs typeface="Times New Roman" pitchFamily="18" charset="0"/>
              </a:rPr>
              <a:t>This is the maximum amount of capital a company can issue. It can be increased from time to time. For this, a company needs to conform to some formalities and also pay required fees to legal entities.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Issued share capital: </a:t>
            </a:r>
            <a:r>
              <a:rPr lang="en-US" sz="2000" dirty="0" smtClean="0">
                <a:latin typeface="Times New Roman" pitchFamily="18" charset="0"/>
                <a:cs typeface="Times New Roman" pitchFamily="18" charset="0"/>
              </a:rPr>
              <a:t>This is the portion of </a:t>
            </a:r>
            <a:r>
              <a:rPr lang="en-US" sz="2000" dirty="0" err="1" smtClean="0">
                <a:latin typeface="Times New Roman" pitchFamily="18" charset="0"/>
                <a:cs typeface="Times New Roman" pitchFamily="18" charset="0"/>
              </a:rPr>
              <a:t>authorised</a:t>
            </a:r>
            <a:r>
              <a:rPr lang="en-US" sz="2000" dirty="0" smtClean="0">
                <a:latin typeface="Times New Roman" pitchFamily="18" charset="0"/>
                <a:cs typeface="Times New Roman" pitchFamily="18" charset="0"/>
              </a:rPr>
              <a:t> capital which a company offers to its investors.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Subscribed share capital: </a:t>
            </a:r>
            <a:r>
              <a:rPr lang="en-US" sz="2000" dirty="0" smtClean="0">
                <a:latin typeface="Times New Roman" pitchFamily="18" charset="0"/>
                <a:cs typeface="Times New Roman" pitchFamily="18" charset="0"/>
              </a:rPr>
              <a:t>This refers to the portion of issued capital upon which investors accept and agree.</a:t>
            </a:r>
            <a:br>
              <a:rPr lang="en-US" sz="2000" dirty="0" smtClean="0">
                <a:latin typeface="Times New Roman" pitchFamily="18" charset="0"/>
                <a:cs typeface="Times New Roman" pitchFamily="18" charset="0"/>
              </a:rPr>
            </a:br>
            <a:r>
              <a:rPr lang="en-US" sz="2000" dirty="0" smtClean="0"/>
              <a:t/>
            </a:r>
            <a:br>
              <a:rPr lang="en-US" sz="2000" dirty="0" smtClean="0"/>
            </a:br>
            <a:r>
              <a:rPr lang="en-US" sz="2000" dirty="0" smtClean="0"/>
              <a:t>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t/>
            </a:r>
            <a:br>
              <a:rPr lang="en-US" sz="2000" dirty="0" smtClean="0"/>
            </a:b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73962"/>
          </a:xfrm>
        </p:spPr>
        <p:txBody>
          <a:bodyPr>
            <a:normAutofit/>
          </a:bodyPr>
          <a:lstStyle/>
          <a:p>
            <a:r>
              <a:rPr lang="en-US" sz="20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DEBENTURES</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Debentures are a debt instrument used by companies and government to issue the loan. The loan is issued to </a:t>
            </a:r>
            <a:r>
              <a:rPr lang="en-US" sz="2000" dirty="0" err="1" smtClean="0">
                <a:latin typeface="Times New Roman" pitchFamily="18" charset="0"/>
                <a:cs typeface="Times New Roman" pitchFamily="18" charset="0"/>
              </a:rPr>
              <a:t>corporates</a:t>
            </a:r>
            <a:r>
              <a:rPr lang="en-US" sz="2000" dirty="0" smtClean="0">
                <a:latin typeface="Times New Roman" pitchFamily="18" charset="0"/>
                <a:cs typeface="Times New Roman" pitchFamily="18" charset="0"/>
              </a:rPr>
              <a:t> based on their reputation at a fixed rate of interest. Debentures are also known as a bond which serves as an IOU between issuers and purchaser. Companies use debentures when they need to borrow the money at a fixed rate of interest for its expansion. Secured and Unsecured, Registered and Bearer, Convertible and Non-Convertible, First and Second are four types f debenture.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Types of Debenture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Secured and Unsecured: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Registered and Bearer: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Convertible and Non-Convertible: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 First and Second: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pPr algn="l"/>
            <a:r>
              <a:rPr lang="en-US" sz="2000" b="1" dirty="0" smtClean="0"/>
              <a:t/>
            </a:r>
            <a:br>
              <a:rPr lang="en-US" sz="2000" b="1" dirty="0" smtClean="0"/>
            </a:br>
            <a:r>
              <a:rPr lang="en-US" sz="2000" b="1" dirty="0" smtClean="0"/>
              <a:t/>
            </a:r>
            <a:br>
              <a:rPr lang="en-US" sz="2000" b="1" dirty="0" smtClean="0"/>
            </a:br>
            <a:r>
              <a:rPr lang="en-US" sz="2000" b="1" dirty="0" smtClean="0">
                <a:latin typeface="Times New Roman" pitchFamily="18" charset="0"/>
                <a:cs typeface="Times New Roman" pitchFamily="18" charset="0"/>
              </a:rPr>
              <a:t>Paid-up capital: </a:t>
            </a:r>
            <a:r>
              <a:rPr lang="en-US" sz="2000" dirty="0" smtClean="0">
                <a:latin typeface="Times New Roman" pitchFamily="18" charset="0"/>
                <a:cs typeface="Times New Roman" pitchFamily="18" charset="0"/>
              </a:rPr>
              <a:t>This refers to the portion of the subscribed capital for which the investors pay. Since most companies accept the entire subscription amount at one go, issued, subscribed, and paid capital are the same thing.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There are a few other types of shares.</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Right share: </a:t>
            </a:r>
            <a:r>
              <a:rPr lang="en-US" sz="2000" dirty="0" smtClean="0">
                <a:latin typeface="Times New Roman" pitchFamily="18" charset="0"/>
                <a:cs typeface="Times New Roman" pitchFamily="18" charset="0"/>
              </a:rPr>
              <a:t>These are the kind of shares a company issues to its existing investors. Such stocks are issued to protect the ownership rights of existing shareholders.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Bonus share: </a:t>
            </a:r>
            <a:r>
              <a:rPr lang="en-US" sz="2000" dirty="0" smtClean="0">
                <a:latin typeface="Times New Roman" pitchFamily="18" charset="0"/>
                <a:cs typeface="Times New Roman" pitchFamily="18" charset="0"/>
              </a:rPr>
              <a:t>Sometimes, companies may issue shares to their shareholders as a dividend. Such stocks are called bonus shares.</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Sweat equity share: </a:t>
            </a:r>
            <a:r>
              <a:rPr lang="en-US" sz="2000" dirty="0" smtClean="0">
                <a:latin typeface="Times New Roman" pitchFamily="18" charset="0"/>
                <a:cs typeface="Times New Roman" pitchFamily="18" charset="0"/>
              </a:rPr>
              <a:t>When employees or directors perform their role exceptionally well, sweat equity shares are issued to reward them.</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Preference shares</a:t>
            </a:r>
            <a:r>
              <a:rPr lang="en-US" sz="2000" dirty="0" smtClean="0">
                <a:latin typeface="Times New Roman" pitchFamily="18" charset="0"/>
                <a:cs typeface="Times New Roman" pitchFamily="18" charset="0"/>
              </a:rPr>
              <a:t>: In our discussion on what are types of shares, we will now we will look at preference shares. When a company is liquidated, the shareholders who hold preference shares are paid off first. They also have the right to receive profits of the company before the ordinary shareholders.</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algn="l"/>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Cumulative and non-cumulative preference shares:</a:t>
            </a:r>
            <a:r>
              <a:rPr lang="en-US" sz="2000" dirty="0" smtClean="0">
                <a:latin typeface="Times New Roman" pitchFamily="18" charset="0"/>
                <a:cs typeface="Times New Roman" pitchFamily="18" charset="0"/>
              </a:rPr>
              <a:t> In the case of cumulative preference share, when the company does not declare dividends for a particular year, it is carried forward and accumulated.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Participating and non-participating preference shares</a:t>
            </a:r>
            <a:r>
              <a:rPr lang="en-US" sz="2000" dirty="0" smtClean="0">
                <a:latin typeface="Times New Roman" pitchFamily="18" charset="0"/>
                <a:cs typeface="Times New Roman" pitchFamily="18" charset="0"/>
              </a:rPr>
              <a:t>: Participating shareholders have the right to participate in remaining profits after the dividend has been paid out to equity shareholders.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Convertible and non- convertible preference shares:</a:t>
            </a:r>
            <a:r>
              <a:rPr lang="en-US" sz="2000" dirty="0" smtClean="0">
                <a:latin typeface="Times New Roman" pitchFamily="18" charset="0"/>
                <a:cs typeface="Times New Roman" pitchFamily="18" charset="0"/>
              </a:rPr>
              <a:t> Here, the shareholders have an option or right to convert these shares into ordinary equity shares. For this, specific terms and conditions need to be met. Non-convertible preference shares do not have a right to be converted into equity shares.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Redeemable and Irredeemable preference shares</a:t>
            </a:r>
            <a:r>
              <a:rPr lang="en-US" sz="2000" dirty="0" smtClean="0">
                <a:latin typeface="Times New Roman" pitchFamily="18" charset="0"/>
                <a:cs typeface="Times New Roman" pitchFamily="18" charset="0"/>
              </a:rPr>
              <a:t>: Redeemable preference shares can be claimed or repurchased by the issuing company. This can happen at a predetermined price and at a predetermined time. These do not have a maturity date which means these types of shares are perpetual. So companies are not bound to pay any amount after a fixed period.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Understanding shares meaning and types will help an investor understand how the stock market works.</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Autofit/>
          </a:bodyPr>
          <a:lstStyle/>
          <a:p>
            <a:pPr algn="l"/>
            <a:r>
              <a:rPr lang="en-US" sz="20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Valuation of shares and goodwill</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br>
              <a:rPr lang="en-US" sz="24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acquiring company. Although sometimes reported on the balance sheet with a descriptive title such as “excess of acquisition cost over net assets acquired”, the amount is customarily called goodwill. Goodwill arises only part of a purchase transaction. In most cases, this is a transaction in which one company acquires all the assets of another company for some consideration other than an exchange of common stock.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The buying company is willing to pay more than the fair value of the identifiable assets because the acquired company has a strong management team, a favorable reputation in the marketplace, superior production methods, or other unidentifiable intangibles. The acquisition cost of the identifiable assets acquired is their fair market value at the time of acquisition. Usually, these values are determined by appraisal, but in some cases, the net book value of these assets is accepted as being their fair value.</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380</TotalTime>
  <Words>0</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Metro</vt:lpstr>
      <vt:lpstr>              M.Kaja mohideen         Department of B.com Banking           H.K.R.H. college , Uthamapalayam    CORPORATE ACCOUNTING   Introduction  Corporate Accounting is a special branch of accounting which deals with the accounting for companies ,preparation of their final accounts and cash flow statements, analysis and interpretation of companies' financial results and accounting for specific events like amalgamation, absorption, preparation of consolidated  Corporate accounting deals with processes such as the preparation of cash flow statements, financial records, balance sheets and more. It can be used to handle unique corporate business processes such as absorption, amalgamation and the creation of consolidated documents. Here is more about this type of accounting.  Accounting plays a vital role in running a business because it helps you track income and expenditures, ensure statutory compliance, and provide investors, management, and government with quantitative financial information which can be used in making business decisions  </vt:lpstr>
      <vt:lpstr>     SHARES, A company's capital is divided into small equal units of a finite number. Each unit is known as a share. In simple terms, a share is a percentage of ownership in a company or a financial asset. Investors who hold shares of any company are known as shareholders.  Broadly, there are two—equity shares and preference shares.  Equity shares: Equity shares are also referred to as ordinary shares. They are one of the most common kinds of shares. These stocks are documents that give investors ownership rights of the company. Equity shareholders bear the   horised share capital: This is the maximum amount of capital a company can issue. It can be increased from time to time. For this, a company needs to conform to some formalities and also pay required fees to legal entities.  Issued share capital: This is the portion of authorised capital which a company offers to its investors.  Subscribed share capital: This refers to the portion of issued capital upon which investors accept and agree.       </vt:lpstr>
      <vt:lpstr>   DEBENTURES   Debentures are a debt instrument used by companies and government to issue the loan. The loan is issued to corporates based on their reputation at a fixed rate of interest. Debentures are also known as a bond which serves as an IOU between issuers and purchaser. Companies use debentures when they need to borrow the money at a fixed rate of interest for its expansion. Secured and Unsecured, Registered and Bearer, Convertible and Non-Convertible, First and Second are four types f debenture.    Types of Debenture 1. Secured and Unsecured: 2. Registered and Bearer: 3. Convertible and Non-Convertible: 4. First and Second:  </vt:lpstr>
      <vt:lpstr>  Paid-up capital: This refers to the portion of the subscribed capital for which the investors pay. Since most companies accept the entire subscription amount at one go, issued, subscribed, and paid capital are the same thing.  There are a few other types of shares. Right share: These are the kind of shares a company issues to its existing investors. Such stocks are issued to protect the ownership rights of existing shareholders.  Bonus share: Sometimes, companies may issue shares to their shareholders as a dividend. Such stocks are called bonus shares. Sweat equity share: When employees or directors perform their role exceptionally well, sweat equity shares are issued to reward them. Preference shares: In our discussion on what are types of shares, we will now we will look at preference shares. When a company is liquidated, the shareholders who hold preference shares are paid off first. They also have the right to receive profits of the company before the ordinary shareholders. </vt:lpstr>
      <vt:lpstr> Cumulative and non-cumulative preference shares: In the case of cumulative preference share, when the company does not declare dividends for a particular year, it is carried forward and accumulated.   Participating and non-participating preference shares: Participating shareholders have the right to participate in remaining profits after the dividend has been paid out to equity shareholders.   Convertible and non- convertible preference shares: Here, the shareholders have an option or right to convert these shares into ordinary equity shares. For this, specific terms and conditions need to be met. Non-convertible preference shares do not have a right to be converted into equity shares.  Redeemable and Irredeemable preference shares: Redeemable preference shares can be claimed or repurchased by the issuing company. This can happen at a predetermined price and at a predetermined time. These do not have a maturity date which means these types of shares are perpetual. So companies are not bound to pay any amount after a fixed period. Understanding shares meaning and types will help an investor understand how the stock market works. </vt:lpstr>
      <vt:lpstr>  Valuation of shares and goodwill   acquiring company. Although sometimes reported on the balance sheet with a descriptive title such as “excess of acquisition cost over net assets acquired”, the amount is customarily called goodwill. Goodwill arises only part of a purchase transaction. In most cases, this is a transaction in which one company acquires all the assets of another company for some consideration other than an exchange of common stock.     The buying company is willing to pay more than the fair value of the identifiable assets because the acquired company has a strong management team, a favorable reputation in the marketplace, superior production methods, or other unidentifiable intangibles. The acquisition cost of the identifiable assets acquired is their fair market value at the time of acquisition. Usually, these values are determined by appraisal, but in some cases, the net book value of these assets is accepted as being their fair value.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M.Kaja mohideen  Depatment of b.com banking H.k.r.h. college ,uthamapalayam</dc:title>
  <dc:creator>God</dc:creator>
  <cp:lastModifiedBy>God</cp:lastModifiedBy>
  <cp:revision>55</cp:revision>
  <dcterms:created xsi:type="dcterms:W3CDTF">2020-10-20T13:40:24Z</dcterms:created>
  <dcterms:modified xsi:type="dcterms:W3CDTF">2020-10-21T09:37:52Z</dcterms:modified>
</cp:coreProperties>
</file>