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notesMasterIdLst>
    <p:notesMasterId r:id="rId6"/>
  </p:notesMasterIdLst>
  <p:sldIdLst>
    <p:sldId id="274" r:id="rId2"/>
    <p:sldId id="275" r:id="rId3"/>
    <p:sldId id="276" r:id="rId4"/>
    <p:sldId id="27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3" autoAdjust="0"/>
    <p:restoredTop sz="94574" autoAdjust="0"/>
  </p:normalViewPr>
  <p:slideViewPr>
    <p:cSldViewPr>
      <p:cViewPr varScale="1">
        <p:scale>
          <a:sx n="51" d="100"/>
          <a:sy n="51" d="100"/>
        </p:scale>
        <p:origin x="-1229" y="-72"/>
      </p:cViewPr>
      <p:guideLst>
        <p:guide orient="horz" pos="2160"/>
        <p:guide pos="2880"/>
      </p:guideLst>
    </p:cSldViewPr>
  </p:slideViewPr>
  <p:outlineViewPr>
    <p:cViewPr>
      <p:scale>
        <a:sx n="33" d="100"/>
        <a:sy n="33" d="100"/>
      </p:scale>
      <p:origin x="53" y="45547"/>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12D68B-C9DE-4DA0-A191-1DAD580F7C8D}" type="datetimeFigureOut">
              <a:rPr lang="en-US" smtClean="0"/>
              <a:pPr/>
              <a:t>21-10-2020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22978A-9BDD-42BD-AE60-DDA61B73CD2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D22978A-9BDD-42BD-AE60-DDA61B73CD2F}"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CBCA22F-0ECE-4E32-BF6F-35FA13B6AE5E}" type="datetimeFigureOut">
              <a:rPr lang="en-US" smtClean="0"/>
              <a:pPr/>
              <a:t>21-10-2020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734A7ED-838E-42E7-A0AB-7717A5D4FAD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CBCA22F-0ECE-4E32-BF6F-35FA13B6AE5E}" type="datetimeFigureOut">
              <a:rPr lang="en-US" smtClean="0"/>
              <a:pPr/>
              <a:t>21-10-2020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34A7ED-838E-42E7-A0AB-7717A5D4FAD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CBCA22F-0ECE-4E32-BF6F-35FA13B6AE5E}" type="datetimeFigureOut">
              <a:rPr lang="en-US" smtClean="0"/>
              <a:pPr/>
              <a:t>21-10-2020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34A7ED-838E-42E7-A0AB-7717A5D4FAD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CBCA22F-0ECE-4E32-BF6F-35FA13B6AE5E}" type="datetimeFigureOut">
              <a:rPr lang="en-US" smtClean="0"/>
              <a:pPr/>
              <a:t>21-10-2020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34A7ED-838E-42E7-A0AB-7717A5D4FAD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CBCA22F-0ECE-4E32-BF6F-35FA13B6AE5E}" type="datetimeFigureOut">
              <a:rPr lang="en-US" smtClean="0"/>
              <a:pPr/>
              <a:t>21-10-2020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34A7ED-838E-42E7-A0AB-7717A5D4FAD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CBCA22F-0ECE-4E32-BF6F-35FA13B6AE5E}" type="datetimeFigureOut">
              <a:rPr lang="en-US" smtClean="0"/>
              <a:pPr/>
              <a:t>21-10-2020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734A7ED-838E-42E7-A0AB-7717A5D4FAD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CBCA22F-0ECE-4E32-BF6F-35FA13B6AE5E}" type="datetimeFigureOut">
              <a:rPr lang="en-US" smtClean="0"/>
              <a:pPr/>
              <a:t>21-10-2020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734A7ED-838E-42E7-A0AB-7717A5D4FAD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CBCA22F-0ECE-4E32-BF6F-35FA13B6AE5E}" type="datetimeFigureOut">
              <a:rPr lang="en-US" smtClean="0"/>
              <a:pPr/>
              <a:t>21-10-2020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734A7ED-838E-42E7-A0AB-7717A5D4FAD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CBCA22F-0ECE-4E32-BF6F-35FA13B6AE5E}" type="datetimeFigureOut">
              <a:rPr lang="en-US" smtClean="0"/>
              <a:pPr/>
              <a:t>21-10-2020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734A7ED-838E-42E7-A0AB-7717A5D4FAD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CBCA22F-0ECE-4E32-BF6F-35FA13B6AE5E}" type="datetimeFigureOut">
              <a:rPr lang="en-US" smtClean="0"/>
              <a:pPr/>
              <a:t>21-10-2020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734A7ED-838E-42E7-A0AB-7717A5D4FAD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CBCA22F-0ECE-4E32-BF6F-35FA13B6AE5E}" type="datetimeFigureOut">
              <a:rPr lang="en-US" smtClean="0"/>
              <a:pPr/>
              <a:t>21-10-2020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734A7ED-838E-42E7-A0AB-7717A5D4FAD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CBCA22F-0ECE-4E32-BF6F-35FA13B6AE5E}" type="datetimeFigureOut">
              <a:rPr lang="en-US" smtClean="0"/>
              <a:pPr/>
              <a:t>21-10-2020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734A7ED-838E-42E7-A0AB-7717A5D4FAD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6172200"/>
          </a:xfrm>
        </p:spPr>
        <p:txBody>
          <a:bodyPr>
            <a:noAutofit/>
          </a:bodyPr>
          <a:lstStyle/>
          <a:p>
            <a:r>
              <a:rPr lang="en-US" sz="2000" dirty="0" smtClean="0"/>
              <a:t>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t>
            </a:r>
            <a:r>
              <a:rPr lang="en-US" sz="2000" dirty="0" err="1" smtClean="0"/>
              <a:t>M.Kaja</a:t>
            </a:r>
            <a:r>
              <a:rPr lang="en-US" sz="2000" dirty="0" smtClean="0"/>
              <a:t> </a:t>
            </a:r>
            <a:r>
              <a:rPr lang="en-US" sz="2000" dirty="0" err="1" smtClean="0"/>
              <a:t>mohideen</a:t>
            </a:r>
            <a:r>
              <a:rPr lang="en-US" sz="2000" dirty="0" smtClean="0"/>
              <a:t> </a:t>
            </a:r>
            <a:br>
              <a:rPr lang="en-US" sz="2000" dirty="0" smtClean="0"/>
            </a:br>
            <a:r>
              <a:rPr lang="en-US" sz="2000" dirty="0" smtClean="0"/>
              <a:t>				        Department of B.com Banking</a:t>
            </a:r>
            <a:br>
              <a:rPr lang="en-US" sz="2000" dirty="0" smtClean="0"/>
            </a:br>
            <a:r>
              <a:rPr lang="en-US" sz="2000" dirty="0" smtClean="0"/>
              <a:t>				  H.K.R.H. college , </a:t>
            </a:r>
            <a:r>
              <a:rPr lang="en-US" sz="2000" dirty="0" err="1" smtClean="0"/>
              <a:t>Uthamapalayam</a:t>
            </a:r>
            <a:r>
              <a:rPr lang="en-US" sz="2000" dirty="0" smtClean="0"/>
              <a:t/>
            </a:r>
            <a:br>
              <a:rPr lang="en-US" sz="2000" dirty="0" smtClean="0"/>
            </a:br>
            <a:r>
              <a:rPr lang="en-US" sz="2000" dirty="0" smtClean="0"/>
              <a:t>			Elements of tally			</a:t>
            </a:r>
            <a:br>
              <a:rPr lang="en-US" sz="2000" dirty="0" smtClean="0"/>
            </a:br>
            <a:r>
              <a:rPr lang="en-US" sz="2000" dirty="0" smtClean="0"/>
              <a:t> Introduction</a:t>
            </a:r>
            <a:br>
              <a:rPr lang="en-US" sz="2000" dirty="0" smtClean="0"/>
            </a:br>
            <a:r>
              <a:rPr lang="en-US" sz="2000" dirty="0" smtClean="0"/>
              <a:t>	</a:t>
            </a:r>
            <a:br>
              <a:rPr lang="en-US" sz="2000" dirty="0" smtClean="0"/>
            </a:br>
            <a:r>
              <a:rPr lang="en-US" sz="2000" dirty="0" smtClean="0"/>
              <a:t>	Tally</a:t>
            </a:r>
            <a:r>
              <a:rPr lang="en-US" sz="2000" b="0" dirty="0" smtClean="0"/>
              <a:t> is powerful accounting software, which is driven by a technology called concurrent multi-lingual accelerated technology engine. </a:t>
            </a:r>
            <a:r>
              <a:rPr lang="en-US" sz="2000" dirty="0" smtClean="0"/>
              <a:t>Tally</a:t>
            </a:r>
            <a:r>
              <a:rPr lang="en-US" sz="2000" b="0" dirty="0" smtClean="0"/>
              <a:t> provides comprehensive solution around accounting principles, inventory and data integrity. ...</a:t>
            </a:r>
            <a:br>
              <a:rPr lang="en-US" sz="2000" b="0" dirty="0" smtClean="0"/>
            </a:br>
            <a:r>
              <a:rPr lang="en-US" sz="2000" b="0" dirty="0" smtClean="0"/>
              <a:t/>
            </a:r>
            <a:br>
              <a:rPr lang="en-US" sz="2000" b="0" dirty="0" smtClean="0"/>
            </a:br>
            <a:r>
              <a:rPr lang="en-US" sz="2000" b="0" dirty="0" smtClean="0"/>
              <a:t>	 </a:t>
            </a:r>
            <a:r>
              <a:rPr lang="en-US" sz="2000" dirty="0" smtClean="0"/>
              <a:t>Tally</a:t>
            </a:r>
            <a:r>
              <a:rPr lang="en-US" sz="2000" b="0" dirty="0" smtClean="0"/>
              <a:t> also has feature encompassing global business.</a:t>
            </a:r>
            <a:br>
              <a:rPr lang="en-US" sz="2000" b="0" dirty="0" smtClean="0"/>
            </a:br>
            <a:r>
              <a:rPr lang="en-US" sz="2000" dirty="0" smtClean="0"/>
              <a:t>Tally</a:t>
            </a:r>
            <a:r>
              <a:rPr lang="en-US" sz="2000" b="0" dirty="0" smtClean="0"/>
              <a:t> is powerful accounting software, which is driven by a technology called concurrent multi-lingual accelerated technology engine. </a:t>
            </a:r>
            <a:r>
              <a:rPr lang="en-US" sz="2000" dirty="0" smtClean="0"/>
              <a:t>Tally</a:t>
            </a:r>
            <a:r>
              <a:rPr lang="en-US" sz="2000" b="0" dirty="0" smtClean="0"/>
              <a:t> provides comprehensive solution around accounting principles, inventory and data integrity. ... </a:t>
            </a:r>
            <a:r>
              <a:rPr lang="en-US" sz="2000" dirty="0" smtClean="0"/>
              <a:t>Tally</a:t>
            </a:r>
            <a:r>
              <a:rPr lang="en-US" sz="2000" b="0" dirty="0" smtClean="0"/>
              <a:t> also has feature encompassing global business.</a:t>
            </a:r>
            <a:br>
              <a:rPr lang="en-US" sz="2000" b="0" dirty="0" smtClean="0"/>
            </a:br>
            <a:r>
              <a:rPr lang="en-US" sz="2000" b="0" dirty="0" smtClean="0"/>
              <a:t/>
            </a:r>
            <a:br>
              <a:rPr lang="en-US" sz="2000" b="0" dirty="0" smtClean="0"/>
            </a:br>
            <a:r>
              <a:rPr lang="en-US" sz="2000" b="0" dirty="0" smtClean="0"/>
              <a:t>	</a:t>
            </a:r>
            <a:br>
              <a:rPr lang="en-US" sz="2000" b="0" dirty="0" smtClean="0"/>
            </a:br>
            <a:r>
              <a:rPr lang="en-US" sz="2000" b="0" dirty="0" smtClean="0"/>
              <a:t/>
            </a:r>
            <a:br>
              <a:rPr lang="en-US" sz="2000" b="0" dirty="0" smtClean="0"/>
            </a:br>
            <a:r>
              <a:rPr lang="en-US" sz="2000" dirty="0" smtClean="0"/>
              <a:t> </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762000"/>
            <a:ext cx="8229600" cy="6324600"/>
          </a:xfrm>
        </p:spPr>
        <p:txBody>
          <a:bodyPr>
            <a:noAutofit/>
          </a:bodyPr>
          <a:lstStyle/>
          <a:p>
            <a:r>
              <a:rPr lang="en-US" sz="1800" dirty="0" smtClean="0">
                <a:latin typeface="Times New Roman" pitchFamily="18" charset="0"/>
                <a:cs typeface="Times New Roman" pitchFamily="18" charset="0"/>
              </a:rPr>
              <a:t>Benefits of Tally Accounting Software</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t>
            </a:r>
            <a:r>
              <a:rPr lang="en-US" sz="1800" b="0" dirty="0" smtClean="0">
                <a:latin typeface="Times New Roman" pitchFamily="18" charset="0"/>
                <a:cs typeface="Times New Roman" pitchFamily="18" charset="0"/>
              </a:rPr>
              <a:t>Any business owner understands the importance of maintaining proper books of account. This practice ensures that finance for the company is always in order and are correct at all given points of time. Company should always be aware of its financial positions.</a:t>
            </a:r>
            <a:br>
              <a:rPr lang="en-US" sz="1800" b="0" dirty="0" smtClean="0">
                <a:latin typeface="Times New Roman" pitchFamily="18" charset="0"/>
                <a:cs typeface="Times New Roman" pitchFamily="18" charset="0"/>
              </a:rPr>
            </a:br>
            <a:r>
              <a:rPr lang="en-US" sz="1800" b="0" dirty="0" smtClean="0">
                <a:latin typeface="Times New Roman" pitchFamily="18" charset="0"/>
                <a:cs typeface="Times New Roman" pitchFamily="18" charset="0"/>
              </a:rPr>
              <a:t>	Earlier, most of the businesses were employing manual practice in maintaining books of account. However, with the advent of modern information technology, this task can be performed by accounting software. Tally is one such all powerful accounting software.</a:t>
            </a:r>
            <a:br>
              <a:rPr lang="en-US" sz="1800" b="0" dirty="0" smtClean="0">
                <a:latin typeface="Times New Roman" pitchFamily="18" charset="0"/>
                <a:cs typeface="Times New Roman" pitchFamily="18" charset="0"/>
              </a:rPr>
            </a:br>
            <a:r>
              <a:rPr lang="en-US" sz="1800" b="0" dirty="0" smtClean="0">
                <a:latin typeface="Times New Roman" pitchFamily="18" charset="0"/>
                <a:cs typeface="Times New Roman" pitchFamily="18" charset="0"/>
              </a:rPr>
              <a:t>	Tally accounting software provides a solution to all the problems real businesses have to encounter. Single software takes care of all tasks required for enterprise management. Accounting task such as records keeping, accounts receivable and payable management and bank reconciliation are made simple through tally.</a:t>
            </a:r>
            <a:br>
              <a:rPr lang="en-US" sz="1800" b="0" dirty="0" smtClean="0">
                <a:latin typeface="Times New Roman" pitchFamily="18" charset="0"/>
                <a:cs typeface="Times New Roman" pitchFamily="18" charset="0"/>
              </a:rPr>
            </a:br>
            <a:r>
              <a:rPr lang="en-US" sz="1800" b="0" dirty="0" smtClean="0">
                <a:latin typeface="Times New Roman" pitchFamily="18" charset="0"/>
                <a:cs typeface="Times New Roman" pitchFamily="18" charset="0"/>
              </a:rPr>
              <a:t>Financial management is also made simpler under Tally software. The software allows management of finances across multiple locations can handle multiple currency transactions, manage cash flow and interest payment.</a:t>
            </a:r>
            <a:br>
              <a:rPr lang="en-US" sz="1800" b="0" dirty="0" smtClean="0">
                <a:latin typeface="Times New Roman" pitchFamily="18" charset="0"/>
                <a:cs typeface="Times New Roman" pitchFamily="18" charset="0"/>
              </a:rPr>
            </a:br>
            <a:r>
              <a:rPr lang="en-US" sz="1800" b="0" dirty="0" smtClean="0">
                <a:latin typeface="Times New Roman" pitchFamily="18" charset="0"/>
                <a:cs typeface="Times New Roman" pitchFamily="18" charset="0"/>
              </a:rPr>
              <a:t>Thus, Tally software is flexible, reliable, secure, easy to use and affordable.</a:t>
            </a:r>
            <a:br>
              <a:rPr lang="en-US" sz="1800" b="0" dirty="0" smtClean="0">
                <a:latin typeface="Times New Roman" pitchFamily="18" charset="0"/>
                <a:cs typeface="Times New Roman" pitchFamily="18" charset="0"/>
              </a:rPr>
            </a:br>
            <a:endParaRPr lang="en-US" sz="1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990600"/>
            <a:ext cx="8229600" cy="5257800"/>
          </a:xfrm>
        </p:spPr>
        <p:txBody>
          <a:bodyPr>
            <a:noAutofit/>
          </a:bodyPr>
          <a:lstStyle/>
          <a:p>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MS Excel and Financial Decision-Making Model</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r>
              <a:rPr lang="en-US" sz="2000" b="0" dirty="0" smtClean="0">
                <a:latin typeface="Times New Roman" pitchFamily="18" charset="0"/>
                <a:cs typeface="Times New Roman" pitchFamily="18" charset="0"/>
              </a:rPr>
              <a:t>Excel 2010 features rich analytical functions such as Pivot Tables, Advanced Graph and Decision Analytics. The current excel have developed functionality and reduces the dependency on VBA codes. Excel has formula groups and nested functions, which are able to undertake major of financial calculations. Conditional formula such as logic, lookup, indirect and match functions help in data analysis and What-If analysis.</a:t>
            </a:r>
            <a:br>
              <a:rPr lang="en-US" sz="2000" b="0" dirty="0" smtClean="0">
                <a:latin typeface="Times New Roman" pitchFamily="18" charset="0"/>
                <a:cs typeface="Times New Roman" pitchFamily="18" charset="0"/>
              </a:rPr>
            </a:br>
            <a:r>
              <a:rPr lang="en-US" sz="2000" b="0" dirty="0" smtClean="0">
                <a:latin typeface="Times New Roman" pitchFamily="18" charset="0"/>
                <a:cs typeface="Times New Roman" pitchFamily="18" charset="0"/>
              </a:rPr>
              <a:t/>
            </a:r>
            <a:br>
              <a:rPr lang="en-US" sz="2000" b="0" dirty="0" smtClean="0">
                <a:latin typeface="Times New Roman" pitchFamily="18" charset="0"/>
                <a:cs typeface="Times New Roman" pitchFamily="18" charset="0"/>
              </a:rPr>
            </a:br>
            <a:r>
              <a:rPr lang="en-US" sz="2000" b="0" dirty="0" smtClean="0">
                <a:latin typeface="Times New Roman" pitchFamily="18" charset="0"/>
                <a:cs typeface="Times New Roman" pitchFamily="18" charset="0"/>
              </a:rPr>
              <a:t>	Excel provides the basic framework to develop simple and manageable financial models. Though excel framework is unstable for certain type of analysis, but still it functionalities and compatibility make it an ideal tool for finance decision making.</a:t>
            </a:r>
            <a:br>
              <a:rPr lang="en-US" sz="2000" b="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583362"/>
          </a:xfrm>
        </p:spPr>
        <p:txBody>
          <a:bodyPr>
            <a:noAutofit/>
          </a:bodyPr>
          <a:lstStyle/>
          <a:p>
            <a:r>
              <a:rPr lang="en-US" sz="2000" dirty="0" smtClean="0">
                <a:latin typeface="Times New Roman" pitchFamily="18" charset="0"/>
                <a:cs typeface="Times New Roman" pitchFamily="18" charset="0"/>
              </a:rPr>
              <a:t>Tally is powerful accounting software, which is driven by a technology called concurrent multi-lingual accelerated technology engine</a:t>
            </a:r>
            <a:r>
              <a:rPr lang="en-US" sz="2000" b="0" dirty="0" smtClean="0">
                <a:latin typeface="Times New Roman" pitchFamily="18" charset="0"/>
                <a:cs typeface="Times New Roman" pitchFamily="18" charset="0"/>
              </a:rPr>
              <a:t>. </a:t>
            </a:r>
            <a:br>
              <a:rPr lang="en-US" sz="2000" b="0" dirty="0" smtClean="0">
                <a:latin typeface="Times New Roman" pitchFamily="18" charset="0"/>
                <a:cs typeface="Times New Roman" pitchFamily="18" charset="0"/>
              </a:rPr>
            </a:br>
            <a:r>
              <a:rPr lang="en-US" sz="2000" b="0" dirty="0" smtClean="0">
                <a:latin typeface="Times New Roman" pitchFamily="18" charset="0"/>
                <a:cs typeface="Times New Roman" pitchFamily="18" charset="0"/>
              </a:rPr>
              <a:t>	It is easy to use software and is designed to simply complex day to day activities associated in an enterprise. Tally provides comprehensive solution around accounting principles, inventory and data integrity. Tally also has feature encompassing global business. Tally software comes with easy to use interface thus making it operationally simple.</a:t>
            </a:r>
            <a:br>
              <a:rPr lang="en-US" sz="2000" b="0" dirty="0" smtClean="0">
                <a:latin typeface="Times New Roman" pitchFamily="18" charset="0"/>
                <a:cs typeface="Times New Roman" pitchFamily="18" charset="0"/>
              </a:rPr>
            </a:br>
            <a:r>
              <a:rPr lang="en-US" sz="2000" b="0" dirty="0" smtClean="0">
                <a:latin typeface="Times New Roman" pitchFamily="18" charset="0"/>
                <a:cs typeface="Times New Roman" pitchFamily="18" charset="0"/>
              </a:rPr>
              <a:t>	Tally accounting software provides a solution around inventory management, stock management, invoicing, purchase order management, discounting, stock valuation methodology, etc.</a:t>
            </a:r>
            <a:br>
              <a:rPr lang="en-US" sz="2000" b="0" dirty="0" smtClean="0">
                <a:latin typeface="Times New Roman" pitchFamily="18" charset="0"/>
                <a:cs typeface="Times New Roman" pitchFamily="18" charset="0"/>
              </a:rPr>
            </a:br>
            <a:r>
              <a:rPr lang="en-US" sz="2000" b="0" dirty="0" smtClean="0">
                <a:latin typeface="Times New Roman" pitchFamily="18" charset="0"/>
                <a:cs typeface="Times New Roman" pitchFamily="18" charset="0"/>
              </a:rPr>
              <a:t>	Tally accounting software also comes with drill down options, which can track every detail of transaction. It helps in maintaining simple classification of accounts, general ledger, accounts receivable and payable, bank reconciliation, etc.</a:t>
            </a:r>
            <a:br>
              <a:rPr lang="en-US" sz="2000" b="0" dirty="0" smtClean="0">
                <a:latin typeface="Times New Roman" pitchFamily="18" charset="0"/>
                <a:cs typeface="Times New Roman" pitchFamily="18" charset="0"/>
              </a:rPr>
            </a:br>
            <a:r>
              <a:rPr lang="en-US" sz="2000" b="0" dirty="0" smtClean="0">
                <a:latin typeface="Times New Roman" pitchFamily="18" charset="0"/>
                <a:cs typeface="Times New Roman" pitchFamily="18" charset="0"/>
              </a:rPr>
              <a:t>	The technology employed by tally makes data reliable and secure. Tally software supports all the major types of file transfer protocols. This helps in connecting files across multiple office locations.</a:t>
            </a:r>
            <a:br>
              <a:rPr lang="en-US" sz="2000" b="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379</TotalTime>
  <Words>25</Words>
  <Application>Microsoft Office PowerPoint</Application>
  <PresentationFormat>On-screen Show (4:3)</PresentationFormat>
  <Paragraphs>5</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Concourse</vt:lpstr>
      <vt:lpstr>                      M.Kaja mohideen              Department of B.com Banking       H.K.R.H. college , Uthamapalayam    Elements of tally     Introduction    Tally is powerful accounting software, which is driven by a technology called concurrent multi-lingual accelerated technology engine. Tally provides comprehensive solution around accounting principles, inventory and data integrity. ...    Tally also has feature encompassing global business. Tally is powerful accounting software, which is driven by a technology called concurrent multi-lingual accelerated technology engine. Tally provides comprehensive solution around accounting principles, inventory and data integrity. ... Tally also has feature encompassing global business.      </vt:lpstr>
      <vt:lpstr>Benefits of Tally Accounting Software  Any business owner understands the importance of maintaining proper books of account. This practice ensures that finance for the company is always in order and are correct at all given points of time. Company should always be aware of its financial positions.  Earlier, most of the businesses were employing manual practice in maintaining books of account. However, with the advent of modern information technology, this task can be performed by accounting software. Tally is one such all powerful accounting software.  Tally accounting software provides a solution to all the problems real businesses have to encounter. Single software takes care of all tasks required for enterprise management. Accounting task such as records keeping, accounts receivable and payable management and bank reconciliation are made simple through tally. Financial management is also made simpler under Tally software. The software allows management of finances across multiple locations can handle multiple currency transactions, manage cash flow and interest payment. Thus, Tally software is flexible, reliable, secure, easy to use and affordable. </vt:lpstr>
      <vt:lpstr> MS Excel and Financial Decision-Making Model   Excel 2010 features rich analytical functions such as Pivot Tables, Advanced Graph and Decision Analytics. The current excel have developed functionality and reduces the dependency on VBA codes. Excel has formula groups and nested functions, which are able to undertake major of financial calculations. Conditional formula such as logic, lookup, indirect and match functions help in data analysis and What-If analysis.   Excel provides the basic framework to develop simple and manageable financial models. Though excel framework is unstable for certain type of analysis, but still it functionalities and compatibility make it an ideal tool for finance decision making. </vt:lpstr>
      <vt:lpstr>Tally is powerful accounting software, which is driven by a technology called concurrent multi-lingual accelerated technology engine.   It is easy to use software and is designed to simply complex day to day activities associated in an enterprise. Tally provides comprehensive solution around accounting principles, inventory and data integrity. Tally also has feature encompassing global business. Tally software comes with easy to use interface thus making it operationally simple.  Tally accounting software provides a solution around inventory management, stock management, invoicing, purchase order management, discounting, stock valuation methodology, etc.  Tally accounting software also comes with drill down options, which can track every detail of transaction. It helps in maintaining simple classification of accounts, general ledger, accounts receivable and payable, bank reconciliation, etc.  The technology employed by tally makes data reliable and secure. Tally software supports all the major types of file transfer protocols. This helps in connecting files across multiple office locations.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M.Kaja mohideen  Depatment of b.com banking H.k.r.h. college ,uthamapalayam</dc:title>
  <dc:creator>God</dc:creator>
  <cp:lastModifiedBy>God</cp:lastModifiedBy>
  <cp:revision>55</cp:revision>
  <dcterms:created xsi:type="dcterms:W3CDTF">2020-10-20T13:40:24Z</dcterms:created>
  <dcterms:modified xsi:type="dcterms:W3CDTF">2020-10-21T09:36:18Z</dcterms:modified>
</cp:coreProperties>
</file>