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A13110-D6DA-4E11-AD21-1FD1E756F8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CCE0FE-CB72-4E41-96C3-302C8ADA4A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i/intrapreneur.asp" TargetMode="External"/><Relationship Id="rId2" Type="http://schemas.openxmlformats.org/officeDocument/2006/relationships/hyperlink" Target="https://www.investopedia.com/terms/e/entrepreneur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BCOM(BANKING)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latin typeface="Arial Black" pitchFamily="34" charset="0"/>
              </a:rPr>
              <a:t>K.ABDULLAH 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:ENTREPRENEURAL </a:t>
            </a:r>
            <a:r>
              <a:rPr lang="en-US" b="1" dirty="0" smtClean="0">
                <a:latin typeface="Arial Black" pitchFamily="34" charset="0"/>
              </a:rPr>
              <a:t>DEVELOPMENT</a:t>
            </a:r>
          </a:p>
          <a:p>
            <a:r>
              <a:rPr lang="en-US" b="1" dirty="0" smtClean="0">
                <a:latin typeface="Arial Black" pitchFamily="34" charset="0"/>
              </a:rPr>
              <a:t>CLASS : III BCOM BANKING </a:t>
            </a:r>
            <a:endParaRPr lang="en-US" b="1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ENTREPRENEUR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‘entrepreneur’ is derived from French word ‘entrepreneur’. In early 16</a:t>
            </a:r>
            <a:r>
              <a:rPr lang="en-US" baseline="30000" dirty="0" smtClean="0"/>
              <a:t>th </a:t>
            </a:r>
            <a:r>
              <a:rPr lang="en-US" dirty="0" smtClean="0"/>
              <a:t>century it was applied to those who were engaged in military expeditions. In 17</a:t>
            </a:r>
            <a:r>
              <a:rPr lang="en-US" baseline="30000" dirty="0" smtClean="0"/>
              <a:t>th </a:t>
            </a:r>
            <a:r>
              <a:rPr lang="en-US" dirty="0" smtClean="0"/>
              <a:t>century the word ‘entrepreneur’ was used for civil engineering activities such as construction and fortification. It was applied to business for the first time in 18</a:t>
            </a:r>
            <a:r>
              <a:rPr lang="en-US" baseline="30000" dirty="0" smtClean="0"/>
              <a:t>th </a:t>
            </a:r>
            <a:r>
              <a:rPr lang="en-US" dirty="0" smtClean="0"/>
              <a:t>century, to designate a dealer who buys and sells goods at uncertain prices.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/>
              <a:t>CHARACTERISTICS OF AN ENTREPRENEUR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entrepreneur is a highly achievement oriented, enthusiastic and energetic individual, who has following characteristic: </a:t>
            </a:r>
          </a:p>
          <a:p>
            <a:r>
              <a:rPr lang="en-US" dirty="0" smtClean="0"/>
              <a:t>1. Entrepreneurs are action oriented, highly motivated individuals who takes risks to achieve goals. </a:t>
            </a:r>
          </a:p>
          <a:p>
            <a:r>
              <a:rPr lang="en-US" dirty="0" smtClean="0"/>
              <a:t>2. Entrepreneurs will have unwavering determination and commitment. They are creative and result-oriented. They work hard in return for personal and financial rewards. </a:t>
            </a:r>
          </a:p>
          <a:p>
            <a:r>
              <a:rPr lang="en-US" dirty="0" smtClean="0"/>
              <a:t>3. Entrepreneur accepts responsibilities with enthusiasm and endurance. </a:t>
            </a:r>
          </a:p>
          <a:p>
            <a:r>
              <a:rPr lang="en-US" dirty="0" smtClean="0"/>
              <a:t>4. Entrepreneur have self-confidence, they are dedicated, setting self determined goals and markets for their ideas responding to existing market. </a:t>
            </a:r>
          </a:p>
          <a:p>
            <a:r>
              <a:rPr lang="en-US" dirty="0" smtClean="0"/>
              <a:t>5. Entrepreneurs are thinkers and doers, planners and workers. </a:t>
            </a:r>
          </a:p>
          <a:p>
            <a:r>
              <a:rPr lang="en-US" dirty="0" smtClean="0"/>
              <a:t>6. Entrepreneurs can for see the future, as a salesman’s persuasiveness, a financial talent for manipulating funds, as auditor’s precision etc. </a:t>
            </a:r>
          </a:p>
          <a:p>
            <a:r>
              <a:rPr lang="en-US" dirty="0" smtClean="0"/>
              <a:t>7. Entrepreneur depends on the intelligence, imagination and strength of purpose of the individual.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Entrepreneur            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Refers </a:t>
            </a:r>
            <a:r>
              <a:rPr lang="en-US" dirty="0" smtClean="0"/>
              <a:t>to a </a:t>
            </a:r>
            <a:r>
              <a:rPr lang="en-US" dirty="0" smtClean="0"/>
              <a:t>person           </a:t>
            </a:r>
            <a:endParaRPr lang="en-US" dirty="0" smtClean="0"/>
          </a:p>
          <a:p>
            <a:r>
              <a:rPr lang="en-US" dirty="0" err="1" smtClean="0"/>
              <a:t>Visualiser</a:t>
            </a:r>
            <a:r>
              <a:rPr lang="en-US" dirty="0" smtClean="0"/>
              <a:t> </a:t>
            </a:r>
            <a:r>
              <a:rPr lang="en-US" dirty="0" smtClean="0"/>
              <a:t>                               </a:t>
            </a:r>
            <a:endParaRPr lang="en-US" dirty="0" smtClean="0"/>
          </a:p>
          <a:p>
            <a:r>
              <a:rPr lang="en-US" dirty="0" err="1" smtClean="0"/>
              <a:t>Creatore</a:t>
            </a:r>
            <a:r>
              <a:rPr lang="en-US" dirty="0" smtClean="0"/>
              <a:t>                        </a:t>
            </a:r>
            <a:endParaRPr lang="en-US" dirty="0" smtClean="0"/>
          </a:p>
          <a:p>
            <a:r>
              <a:rPr lang="en-US" dirty="0" err="1" smtClean="0"/>
              <a:t>Organiser</a:t>
            </a:r>
            <a:r>
              <a:rPr lang="en-US" dirty="0" smtClean="0"/>
              <a:t>                     </a:t>
            </a:r>
            <a:endParaRPr lang="en-US" dirty="0" smtClean="0"/>
          </a:p>
          <a:p>
            <a:r>
              <a:rPr lang="en-US" dirty="0" smtClean="0"/>
              <a:t>Innovator                      </a:t>
            </a:r>
            <a:endParaRPr lang="en-US" dirty="0" smtClean="0"/>
          </a:p>
          <a:p>
            <a:r>
              <a:rPr lang="en-US" dirty="0" smtClean="0"/>
              <a:t>Technician </a:t>
            </a:r>
            <a:r>
              <a:rPr lang="en-US" dirty="0" smtClean="0"/>
              <a:t>                          </a:t>
            </a:r>
            <a:endParaRPr lang="en-US" dirty="0" smtClean="0"/>
          </a:p>
          <a:p>
            <a:r>
              <a:rPr lang="en-US" dirty="0" smtClean="0"/>
              <a:t>Initiator                             </a:t>
            </a:r>
            <a:endParaRPr lang="en-US" dirty="0" smtClean="0"/>
          </a:p>
          <a:p>
            <a:r>
              <a:rPr lang="en-US" dirty="0" smtClean="0"/>
              <a:t>Decision-maker </a:t>
            </a:r>
            <a:r>
              <a:rPr lang="en-US" dirty="0" smtClean="0"/>
              <a:t>                            </a:t>
            </a:r>
            <a:endParaRPr lang="en-US" dirty="0" smtClean="0"/>
          </a:p>
          <a:p>
            <a:r>
              <a:rPr lang="en-US" dirty="0" smtClean="0"/>
              <a:t>Planner </a:t>
            </a:r>
            <a:r>
              <a:rPr lang="en-US" dirty="0" smtClean="0"/>
              <a:t>                                        </a:t>
            </a:r>
            <a:endParaRPr lang="en-US" dirty="0" smtClean="0"/>
          </a:p>
          <a:p>
            <a:r>
              <a:rPr lang="en-US" dirty="0" smtClean="0"/>
              <a:t>Leader                               </a:t>
            </a:r>
            <a:endParaRPr lang="en-US" dirty="0" smtClean="0"/>
          </a:p>
          <a:p>
            <a:r>
              <a:rPr lang="en-US" dirty="0" smtClean="0"/>
              <a:t>Motivator </a:t>
            </a:r>
            <a:r>
              <a:rPr lang="en-US" dirty="0" smtClean="0"/>
              <a:t>                                 </a:t>
            </a:r>
            <a:endParaRPr lang="en-US" dirty="0" smtClean="0"/>
          </a:p>
          <a:p>
            <a:r>
              <a:rPr lang="en-US" dirty="0" smtClean="0"/>
              <a:t>Programmer                                </a:t>
            </a:r>
            <a:endParaRPr lang="en-US" dirty="0" smtClean="0"/>
          </a:p>
          <a:p>
            <a:r>
              <a:rPr lang="en-US" dirty="0" smtClean="0"/>
              <a:t>Risk-taker </a:t>
            </a:r>
            <a:r>
              <a:rPr lang="en-US" dirty="0" smtClean="0"/>
              <a:t>                                 </a:t>
            </a:r>
            <a:endParaRPr lang="en-US" dirty="0" smtClean="0"/>
          </a:p>
          <a:p>
            <a:r>
              <a:rPr lang="en-US" dirty="0" smtClean="0"/>
              <a:t>Communicator                 </a:t>
            </a:r>
            <a:endParaRPr lang="en-US" dirty="0" smtClean="0"/>
          </a:p>
          <a:p>
            <a:r>
              <a:rPr lang="en-US" dirty="0" smtClean="0"/>
              <a:t>Administrator              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Refers </a:t>
            </a:r>
            <a:r>
              <a:rPr lang="en-US" dirty="0" smtClean="0"/>
              <a:t>to a process </a:t>
            </a:r>
          </a:p>
          <a:p>
            <a:r>
              <a:rPr lang="en-US" dirty="0" smtClean="0"/>
              <a:t> Vision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Creation </a:t>
            </a:r>
          </a:p>
          <a:p>
            <a:r>
              <a:rPr lang="en-US" dirty="0" smtClean="0"/>
              <a:t> Organization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Innovation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Technology 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Initiative </a:t>
            </a:r>
          </a:p>
          <a:p>
            <a:r>
              <a:rPr lang="en-US" dirty="0" smtClean="0"/>
              <a:t> </a:t>
            </a:r>
            <a:r>
              <a:rPr lang="en-US" dirty="0" smtClean="0"/>
              <a:t>Decision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Planning </a:t>
            </a:r>
          </a:p>
          <a:p>
            <a:r>
              <a:rPr lang="en-US" dirty="0" smtClean="0"/>
              <a:t>Leadership </a:t>
            </a:r>
            <a:endParaRPr lang="en-US" dirty="0" smtClean="0"/>
          </a:p>
          <a:p>
            <a:r>
              <a:rPr lang="en-US" dirty="0" smtClean="0"/>
              <a:t>Motivation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Action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Risk-taking 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Communication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Administration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</a:t>
            </a:r>
            <a:r>
              <a:rPr lang="en-US" dirty="0" smtClean="0"/>
              <a:t>phases </a:t>
            </a:r>
            <a:r>
              <a:rPr lang="en-US" dirty="0" smtClean="0"/>
              <a:t>of  </a:t>
            </a:r>
            <a:r>
              <a:rPr lang="en-US" dirty="0" smtClean="0"/>
              <a:t>entrepreneurship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(a) Initial </a:t>
            </a:r>
            <a:r>
              <a:rPr lang="en-US" dirty="0" smtClean="0"/>
              <a:t>Phase </a:t>
            </a:r>
            <a:r>
              <a:rPr lang="en-US" dirty="0" smtClean="0"/>
              <a:t>:     </a:t>
            </a:r>
          </a:p>
          <a:p>
            <a:pPr>
              <a:buNone/>
            </a:pPr>
            <a:r>
              <a:rPr lang="en-US" dirty="0" smtClean="0"/>
              <a:t>             Creation </a:t>
            </a:r>
            <a:r>
              <a:rPr lang="en-US" dirty="0" smtClean="0"/>
              <a:t>of awareness about the entrepreneurial opportunities based on survey. </a:t>
            </a:r>
          </a:p>
          <a:p>
            <a:r>
              <a:rPr lang="en-US" dirty="0" smtClean="0"/>
              <a:t>(b) Development </a:t>
            </a:r>
            <a:r>
              <a:rPr lang="en-US" dirty="0" smtClean="0"/>
              <a:t>Phase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r>
              <a:rPr lang="en-US" dirty="0" smtClean="0"/>
              <a:t>Implementation training </a:t>
            </a:r>
            <a:r>
              <a:rPr lang="en-US" dirty="0" err="1" smtClean="0"/>
              <a:t>programmes</a:t>
            </a:r>
            <a:r>
              <a:rPr lang="en-US" dirty="0" smtClean="0"/>
              <a:t> to develop motivation and managerial skill. </a:t>
            </a:r>
          </a:p>
          <a:p>
            <a:r>
              <a:rPr lang="en-US" dirty="0" smtClean="0"/>
              <a:t>(c) Support </a:t>
            </a:r>
            <a:r>
              <a:rPr lang="en-US" dirty="0" smtClean="0"/>
              <a:t>Phase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dirty="0" smtClean="0"/>
              <a:t>Infrastructural support of </a:t>
            </a:r>
            <a:r>
              <a:rPr lang="en-US" dirty="0" err="1" smtClean="0"/>
              <a:t>counselling</a:t>
            </a:r>
            <a:r>
              <a:rPr lang="en-US" dirty="0" smtClean="0"/>
              <a:t>- assisting to establish a new enterprise and to develop existing units.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Intrapreneurship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term </a:t>
            </a:r>
            <a:r>
              <a:rPr lang="en-US" dirty="0" err="1" smtClean="0"/>
              <a:t>intrapreneurship</a:t>
            </a:r>
            <a:r>
              <a:rPr lang="en-US" dirty="0" smtClean="0"/>
              <a:t> refers to a system that allows an employee to act like an </a:t>
            </a:r>
            <a:r>
              <a:rPr lang="en-US" u="sng" dirty="0" smtClean="0">
                <a:hlinkClick r:id="rId2"/>
              </a:rPr>
              <a:t>entrepreneur</a:t>
            </a:r>
            <a:r>
              <a:rPr lang="en-US" dirty="0" smtClean="0"/>
              <a:t> within a company or other organization. </a:t>
            </a:r>
            <a:r>
              <a:rPr lang="en-US" u="sng" dirty="0" err="1" smtClean="0">
                <a:hlinkClick r:id="rId3"/>
              </a:rPr>
              <a:t>Intrapreneurs</a:t>
            </a:r>
            <a:r>
              <a:rPr lang="en-US" dirty="0" smtClean="0"/>
              <a:t> are self-motivated, proactive, and action-oriented people who take the initiative to pursue an innovative product or service. An </a:t>
            </a:r>
            <a:r>
              <a:rPr lang="en-US" dirty="0" err="1" smtClean="0"/>
              <a:t>intrapreneur</a:t>
            </a:r>
            <a:r>
              <a:rPr lang="en-US" dirty="0" smtClean="0"/>
              <a:t> knows failure does not have a personal cost as it does for an entrepreneur since the organization absorbs losses that arise from failure.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369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DEPARTMENT OF BCOM(BANKING)</vt:lpstr>
      <vt:lpstr>            ENTREPRENEUR </vt:lpstr>
      <vt:lpstr>   CHARACTERISTICS OF AN ENTREPRENEUR </vt:lpstr>
      <vt:lpstr>     Entrepreneur              </vt:lpstr>
      <vt:lpstr>Entrepreneurship</vt:lpstr>
      <vt:lpstr>Three phases of  entrepreneurship development</vt:lpstr>
      <vt:lpstr>            Intrapreneurship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BCOM(BANKING)</dc:title>
  <dc:creator>GOD</dc:creator>
  <cp:lastModifiedBy>GOD</cp:lastModifiedBy>
  <cp:revision>8</cp:revision>
  <dcterms:created xsi:type="dcterms:W3CDTF">2020-10-19T18:26:41Z</dcterms:created>
  <dcterms:modified xsi:type="dcterms:W3CDTF">2020-10-20T09:07:14Z</dcterms:modified>
</cp:coreProperties>
</file>