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 id="277" r:id="rId3"/>
    <p:sldId id="260" r:id="rId4"/>
    <p:sldId id="261" r:id="rId5"/>
    <p:sldId id="262" r:id="rId6"/>
    <p:sldId id="263" r:id="rId7"/>
    <p:sldId id="276" r:id="rId8"/>
    <p:sldId id="265" r:id="rId9"/>
    <p:sldId id="266" r:id="rId10"/>
    <p:sldId id="267" r:id="rId11"/>
    <p:sldId id="268" r:id="rId12"/>
    <p:sldId id="269" r:id="rId13"/>
    <p:sldId id="270"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grpSp>
        <p:nvGrpSpPr>
          <p:cNvPr id="2" name="Google Shape;10;p2"/>
          <p:cNvGrpSpPr/>
          <p:nvPr/>
        </p:nvGrpSpPr>
        <p:grpSpPr>
          <a:xfrm>
            <a:off x="-13164" y="1898759"/>
            <a:ext cx="9157393" cy="4959229"/>
            <a:chOff x="187960" y="1453515"/>
            <a:chExt cx="3861435" cy="1568450"/>
          </a:xfrm>
        </p:grpSpPr>
        <p:sp>
          <p:nvSpPr>
            <p:cNvPr id="11" name="Google Shape;11;p2"/>
            <p:cNvSpPr/>
            <p:nvPr/>
          </p:nvSpPr>
          <p:spPr>
            <a:xfrm>
              <a:off x="187960" y="1453515"/>
              <a:ext cx="3860800" cy="1568450"/>
            </a:xfrm>
            <a:custGeom>
              <a:avLst/>
              <a:gdLst/>
              <a:ahLst/>
              <a:cxnLst/>
              <a:rect l="l" t="t" r="r" b="b"/>
              <a:pathLst>
                <a:path w="3860800" h="1568450" extrusionOk="0">
                  <a:moveTo>
                    <a:pt x="1304290" y="810260"/>
                  </a:moveTo>
                  <a:cubicBezTo>
                    <a:pt x="857250" y="810260"/>
                    <a:pt x="421005" y="740410"/>
                    <a:pt x="0" y="608330"/>
                  </a:cubicBezTo>
                  <a:lnTo>
                    <a:pt x="0" y="1570355"/>
                  </a:lnTo>
                  <a:lnTo>
                    <a:pt x="3864610" y="1570355"/>
                  </a:lnTo>
                  <a:lnTo>
                    <a:pt x="3864610" y="0"/>
                  </a:lnTo>
                  <a:cubicBezTo>
                    <a:pt x="3082290" y="520700"/>
                    <a:pt x="2216150" y="810260"/>
                    <a:pt x="1304290" y="810260"/>
                  </a:cubicBezTo>
                  <a:close/>
                </a:path>
              </a:pathLst>
            </a:custGeom>
            <a:gradFill>
              <a:gsLst>
                <a:gs pos="0">
                  <a:srgbClr val="FFC486">
                    <a:alpha val="20000"/>
                  </a:srgbClr>
                </a:gs>
                <a:gs pos="100000">
                  <a:srgbClr val="FF866B">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12" name="Google Shape;12;p2"/>
            <p:cNvSpPr/>
            <p:nvPr/>
          </p:nvSpPr>
          <p:spPr>
            <a:xfrm>
              <a:off x="187960" y="2182495"/>
              <a:ext cx="3860800" cy="838200"/>
            </a:xfrm>
            <a:custGeom>
              <a:avLst/>
              <a:gdLst/>
              <a:ahLst/>
              <a:cxnLst/>
              <a:rect l="l" t="t" r="r" b="b"/>
              <a:pathLst>
                <a:path w="3860800" h="838200" extrusionOk="0">
                  <a:moveTo>
                    <a:pt x="1932305" y="451485"/>
                  </a:moveTo>
                  <a:cubicBezTo>
                    <a:pt x="1258570" y="451485"/>
                    <a:pt x="608965" y="293370"/>
                    <a:pt x="0" y="0"/>
                  </a:cubicBezTo>
                  <a:lnTo>
                    <a:pt x="0" y="840740"/>
                  </a:lnTo>
                  <a:lnTo>
                    <a:pt x="3864610" y="840740"/>
                  </a:lnTo>
                  <a:lnTo>
                    <a:pt x="3864610" y="635"/>
                  </a:lnTo>
                  <a:cubicBezTo>
                    <a:pt x="3255645" y="293370"/>
                    <a:pt x="2606675" y="451485"/>
                    <a:pt x="1932305" y="451485"/>
                  </a:cubicBezTo>
                  <a:close/>
                </a:path>
              </a:pathLst>
            </a:custGeom>
            <a:gradFill>
              <a:gsLst>
                <a:gs pos="0">
                  <a:srgbClr val="F20122">
                    <a:alpha val="51764"/>
                    <a:alpha val="20000"/>
                  </a:srgbClr>
                </a:gs>
                <a:gs pos="100000">
                  <a:srgbClr val="FF6A00">
                    <a:alpha val="71764"/>
                    <a:alpha val="20000"/>
                  </a:srgbClr>
                </a:gs>
              </a:gsLst>
              <a:lin ang="10800025"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13" name="Google Shape;13;p2"/>
            <p:cNvSpPr/>
            <p:nvPr/>
          </p:nvSpPr>
          <p:spPr>
            <a:xfrm>
              <a:off x="188595" y="1819275"/>
              <a:ext cx="3860800" cy="1200150"/>
            </a:xfrm>
            <a:custGeom>
              <a:avLst/>
              <a:gdLst/>
              <a:ahLst/>
              <a:cxnLst/>
              <a:rect l="l" t="t" r="r" b="b"/>
              <a:pathLst>
                <a:path w="3860800" h="1200150" extrusionOk="0">
                  <a:moveTo>
                    <a:pt x="2672715" y="887095"/>
                  </a:moveTo>
                  <a:cubicBezTo>
                    <a:pt x="1717040" y="887095"/>
                    <a:pt x="811530" y="568960"/>
                    <a:pt x="0" y="0"/>
                  </a:cubicBezTo>
                  <a:lnTo>
                    <a:pt x="0" y="1204595"/>
                  </a:lnTo>
                  <a:lnTo>
                    <a:pt x="3864610" y="1204595"/>
                  </a:lnTo>
                  <a:lnTo>
                    <a:pt x="3864610" y="718820"/>
                  </a:lnTo>
                  <a:cubicBezTo>
                    <a:pt x="3478530" y="829310"/>
                    <a:pt x="3079750" y="887095"/>
                    <a:pt x="2672715" y="887095"/>
                  </a:cubicBezTo>
                  <a:close/>
                </a:path>
              </a:pathLst>
            </a:custGeom>
            <a:gradFill>
              <a:gsLst>
                <a:gs pos="0">
                  <a:srgbClr val="FF9F00">
                    <a:alpha val="56470"/>
                    <a:alpha val="20000"/>
                  </a:srgbClr>
                </a:gs>
                <a:gs pos="100000">
                  <a:srgbClr val="CC0000">
                    <a:alpha val="57254"/>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grpSp>
      <p:sp>
        <p:nvSpPr>
          <p:cNvPr id="14" name="Google Shape;14;p2"/>
          <p:cNvSpPr txBox="1">
            <a:spLocks noGrp="1"/>
          </p:cNvSpPr>
          <p:nvPr>
            <p:ph type="ctrTitle"/>
          </p:nvPr>
        </p:nvSpPr>
        <p:spPr>
          <a:xfrm>
            <a:off x="1034300" y="1233367"/>
            <a:ext cx="7075500" cy="1546400"/>
          </a:xfrm>
          <a:prstGeom prst="rect">
            <a:avLst/>
          </a:prstGeom>
        </p:spPr>
        <p:txBody>
          <a:bodyPr spcFirstLastPara="1" wrap="square" lIns="0" tIns="0" rIns="0" bIns="0" anchor="t" anchorCtr="0">
            <a:noAutofit/>
          </a:bodyPr>
          <a:lstStyle>
            <a:lvl1pPr lvl="0" rtl="0">
              <a:spcBef>
                <a:spcPts val="0"/>
              </a:spcBef>
              <a:spcAft>
                <a:spcPts val="0"/>
              </a:spcAft>
              <a:buSzPts val="5400"/>
              <a:buNone/>
              <a:defRPr sz="5400"/>
            </a:lvl1pPr>
            <a:lvl2pPr lvl="1" rtl="0">
              <a:spcBef>
                <a:spcPts val="0"/>
              </a:spcBef>
              <a:spcAft>
                <a:spcPts val="0"/>
              </a:spcAft>
              <a:buSzPts val="5400"/>
              <a:buNone/>
              <a:defRPr sz="5400"/>
            </a:lvl2pPr>
            <a:lvl3pPr lvl="2" rtl="0">
              <a:spcBef>
                <a:spcPts val="0"/>
              </a:spcBef>
              <a:spcAft>
                <a:spcPts val="0"/>
              </a:spcAft>
              <a:buSzPts val="5400"/>
              <a:buNone/>
              <a:defRPr sz="5400"/>
            </a:lvl3pPr>
            <a:lvl4pPr lvl="3" rtl="0">
              <a:spcBef>
                <a:spcPts val="0"/>
              </a:spcBef>
              <a:spcAft>
                <a:spcPts val="0"/>
              </a:spcAft>
              <a:buSzPts val="5400"/>
              <a:buNone/>
              <a:defRPr sz="5400"/>
            </a:lvl4pPr>
            <a:lvl5pPr lvl="4" rtl="0">
              <a:spcBef>
                <a:spcPts val="0"/>
              </a:spcBef>
              <a:spcAft>
                <a:spcPts val="0"/>
              </a:spcAft>
              <a:buSzPts val="5400"/>
              <a:buNone/>
              <a:defRPr sz="5400"/>
            </a:lvl5pPr>
            <a:lvl6pPr lvl="5" rtl="0">
              <a:spcBef>
                <a:spcPts val="0"/>
              </a:spcBef>
              <a:spcAft>
                <a:spcPts val="0"/>
              </a:spcAft>
              <a:buSzPts val="5400"/>
              <a:buNone/>
              <a:defRPr sz="5400"/>
            </a:lvl6pPr>
            <a:lvl7pPr lvl="6" rtl="0">
              <a:spcBef>
                <a:spcPts val="0"/>
              </a:spcBef>
              <a:spcAft>
                <a:spcPts val="0"/>
              </a:spcAft>
              <a:buSzPts val="5400"/>
              <a:buNone/>
              <a:defRPr sz="5400"/>
            </a:lvl7pPr>
            <a:lvl8pPr lvl="7" rtl="0">
              <a:spcBef>
                <a:spcPts val="0"/>
              </a:spcBef>
              <a:spcAft>
                <a:spcPts val="0"/>
              </a:spcAft>
              <a:buSzPts val="5400"/>
              <a:buNone/>
              <a:defRPr sz="5400"/>
            </a:lvl8pPr>
            <a:lvl9pPr lvl="8" rtl="0">
              <a:spcBef>
                <a:spcPts val="0"/>
              </a:spcBef>
              <a:spcAft>
                <a:spcPts val="0"/>
              </a:spcAft>
              <a:buSzPts val="5400"/>
              <a:buNone/>
              <a:defRPr sz="5400"/>
            </a:lvl9pPr>
          </a:lstStyle>
          <a:p>
            <a:r>
              <a:rPr lang="en-US" smtClean="0"/>
              <a:t>Click to edit Master 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bottom waves">
  <p:cSld name="Blank bottom waves">
    <p:spTree>
      <p:nvGrpSpPr>
        <p:cNvPr id="1" name="Shape 80"/>
        <p:cNvGrpSpPr/>
        <p:nvPr/>
      </p:nvGrpSpPr>
      <p:grpSpPr>
        <a:xfrm>
          <a:off x="0" y="0"/>
          <a:ext cx="0" cy="0"/>
          <a:chOff x="0" y="0"/>
          <a:chExt cx="0" cy="0"/>
        </a:xfrm>
      </p:grpSpPr>
      <p:grpSp>
        <p:nvGrpSpPr>
          <p:cNvPr id="2" name="Google Shape;81;p11"/>
          <p:cNvGrpSpPr/>
          <p:nvPr/>
        </p:nvGrpSpPr>
        <p:grpSpPr>
          <a:xfrm>
            <a:off x="-13177" y="4777815"/>
            <a:ext cx="9157393" cy="2080183"/>
            <a:chOff x="187960" y="1453515"/>
            <a:chExt cx="3861435" cy="1568450"/>
          </a:xfrm>
        </p:grpSpPr>
        <p:sp>
          <p:nvSpPr>
            <p:cNvPr id="82" name="Google Shape;82;p11"/>
            <p:cNvSpPr/>
            <p:nvPr/>
          </p:nvSpPr>
          <p:spPr>
            <a:xfrm>
              <a:off x="187960" y="1453515"/>
              <a:ext cx="3860800" cy="1568450"/>
            </a:xfrm>
            <a:custGeom>
              <a:avLst/>
              <a:gdLst/>
              <a:ahLst/>
              <a:cxnLst/>
              <a:rect l="l" t="t" r="r" b="b"/>
              <a:pathLst>
                <a:path w="3860800" h="1568450" extrusionOk="0">
                  <a:moveTo>
                    <a:pt x="1304290" y="810260"/>
                  </a:moveTo>
                  <a:cubicBezTo>
                    <a:pt x="857250" y="810260"/>
                    <a:pt x="421005" y="740410"/>
                    <a:pt x="0" y="608330"/>
                  </a:cubicBezTo>
                  <a:lnTo>
                    <a:pt x="0" y="1570355"/>
                  </a:lnTo>
                  <a:lnTo>
                    <a:pt x="3864610" y="1570355"/>
                  </a:lnTo>
                  <a:lnTo>
                    <a:pt x="3864610" y="0"/>
                  </a:lnTo>
                  <a:cubicBezTo>
                    <a:pt x="3082290" y="520700"/>
                    <a:pt x="2216150" y="810260"/>
                    <a:pt x="1304290" y="810260"/>
                  </a:cubicBezTo>
                  <a:close/>
                </a:path>
              </a:pathLst>
            </a:custGeom>
            <a:gradFill>
              <a:gsLst>
                <a:gs pos="0">
                  <a:srgbClr val="FFC486">
                    <a:alpha val="20000"/>
                  </a:srgbClr>
                </a:gs>
                <a:gs pos="100000">
                  <a:srgbClr val="FF866B">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83" name="Google Shape;83;p11"/>
            <p:cNvSpPr/>
            <p:nvPr/>
          </p:nvSpPr>
          <p:spPr>
            <a:xfrm>
              <a:off x="187960" y="2182495"/>
              <a:ext cx="3860800" cy="838200"/>
            </a:xfrm>
            <a:custGeom>
              <a:avLst/>
              <a:gdLst/>
              <a:ahLst/>
              <a:cxnLst/>
              <a:rect l="l" t="t" r="r" b="b"/>
              <a:pathLst>
                <a:path w="3860800" h="838200" extrusionOk="0">
                  <a:moveTo>
                    <a:pt x="1932305" y="451485"/>
                  </a:moveTo>
                  <a:cubicBezTo>
                    <a:pt x="1258570" y="451485"/>
                    <a:pt x="608965" y="293370"/>
                    <a:pt x="0" y="0"/>
                  </a:cubicBezTo>
                  <a:lnTo>
                    <a:pt x="0" y="840740"/>
                  </a:lnTo>
                  <a:lnTo>
                    <a:pt x="3864610" y="840740"/>
                  </a:lnTo>
                  <a:lnTo>
                    <a:pt x="3864610" y="635"/>
                  </a:lnTo>
                  <a:cubicBezTo>
                    <a:pt x="3255645" y="293370"/>
                    <a:pt x="2606675" y="451485"/>
                    <a:pt x="1932305" y="451485"/>
                  </a:cubicBezTo>
                  <a:close/>
                </a:path>
              </a:pathLst>
            </a:custGeom>
            <a:gradFill>
              <a:gsLst>
                <a:gs pos="0">
                  <a:srgbClr val="F20122">
                    <a:alpha val="51764"/>
                    <a:alpha val="20000"/>
                  </a:srgbClr>
                </a:gs>
                <a:gs pos="100000">
                  <a:srgbClr val="FF6A00">
                    <a:alpha val="71764"/>
                    <a:alpha val="20000"/>
                  </a:srgbClr>
                </a:gs>
              </a:gsLst>
              <a:lin ang="10800025"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84" name="Google Shape;84;p11"/>
            <p:cNvSpPr/>
            <p:nvPr/>
          </p:nvSpPr>
          <p:spPr>
            <a:xfrm>
              <a:off x="188595" y="1819275"/>
              <a:ext cx="3860800" cy="1200150"/>
            </a:xfrm>
            <a:custGeom>
              <a:avLst/>
              <a:gdLst/>
              <a:ahLst/>
              <a:cxnLst/>
              <a:rect l="l" t="t" r="r" b="b"/>
              <a:pathLst>
                <a:path w="3860800" h="1200150" extrusionOk="0">
                  <a:moveTo>
                    <a:pt x="2672715" y="887095"/>
                  </a:moveTo>
                  <a:cubicBezTo>
                    <a:pt x="1717040" y="887095"/>
                    <a:pt x="811530" y="568960"/>
                    <a:pt x="0" y="0"/>
                  </a:cubicBezTo>
                  <a:lnTo>
                    <a:pt x="0" y="1204595"/>
                  </a:lnTo>
                  <a:lnTo>
                    <a:pt x="3864610" y="1204595"/>
                  </a:lnTo>
                  <a:lnTo>
                    <a:pt x="3864610" y="718820"/>
                  </a:lnTo>
                  <a:cubicBezTo>
                    <a:pt x="3478530" y="829310"/>
                    <a:pt x="3079750" y="887095"/>
                    <a:pt x="2672715" y="887095"/>
                  </a:cubicBezTo>
                  <a:close/>
                </a:path>
              </a:pathLst>
            </a:custGeom>
            <a:gradFill>
              <a:gsLst>
                <a:gs pos="0">
                  <a:srgbClr val="FF9F00">
                    <a:alpha val="56470"/>
                    <a:alpha val="20000"/>
                  </a:srgbClr>
                </a:gs>
                <a:gs pos="100000">
                  <a:srgbClr val="CC0000">
                    <a:alpha val="57254"/>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grpSp>
      <p:sp>
        <p:nvSpPr>
          <p:cNvPr id="85" name="Google Shape;85;p11"/>
          <p:cNvSpPr txBox="1">
            <a:spLocks noGrp="1"/>
          </p:cNvSpPr>
          <p:nvPr>
            <p:ph type="sldNum" idx="12"/>
          </p:nvPr>
        </p:nvSpPr>
        <p:spPr>
          <a:xfrm>
            <a:off x="8480584" y="6333135"/>
            <a:ext cx="5487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61B2F1E9-D3C9-44DB-9345-28CC12FF322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5"/>
        <p:cNvGrpSpPr/>
        <p:nvPr/>
      </p:nvGrpSpPr>
      <p:grpSpPr>
        <a:xfrm>
          <a:off x="0" y="0"/>
          <a:ext cx="0" cy="0"/>
          <a:chOff x="0" y="0"/>
          <a:chExt cx="0" cy="0"/>
        </a:xfrm>
      </p:grpSpPr>
      <p:sp>
        <p:nvSpPr>
          <p:cNvPr id="16" name="Google Shape;16;p3"/>
          <p:cNvSpPr/>
          <p:nvPr/>
        </p:nvSpPr>
        <p:spPr>
          <a:xfrm>
            <a:off x="14" y="3889671"/>
            <a:ext cx="9140444" cy="2966636"/>
          </a:xfrm>
          <a:custGeom>
            <a:avLst/>
            <a:gdLst/>
            <a:ahLst/>
            <a:cxnLst/>
            <a:rect l="l" t="t" r="r" b="b"/>
            <a:pathLst>
              <a:path w="3860800" h="939800" extrusionOk="0">
                <a:moveTo>
                  <a:pt x="1304290" y="494030"/>
                </a:moveTo>
                <a:cubicBezTo>
                  <a:pt x="857250" y="494030"/>
                  <a:pt x="421005" y="451485"/>
                  <a:pt x="0" y="370840"/>
                </a:cubicBezTo>
                <a:lnTo>
                  <a:pt x="0" y="942340"/>
                </a:lnTo>
                <a:lnTo>
                  <a:pt x="3864610" y="942340"/>
                </a:lnTo>
                <a:lnTo>
                  <a:pt x="3864610" y="0"/>
                </a:lnTo>
                <a:cubicBezTo>
                  <a:pt x="3082290" y="317500"/>
                  <a:pt x="2216150" y="494030"/>
                  <a:pt x="1304290" y="494030"/>
                </a:cubicBezTo>
                <a:close/>
              </a:path>
            </a:pathLst>
          </a:custGeom>
          <a:gradFill>
            <a:gsLst>
              <a:gs pos="0">
                <a:srgbClr val="FFC486">
                  <a:alpha val="20000"/>
                </a:srgbClr>
              </a:gs>
              <a:gs pos="100000">
                <a:srgbClr val="FF866B">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 name="Google Shape;17;p3"/>
          <p:cNvSpPr/>
          <p:nvPr/>
        </p:nvSpPr>
        <p:spPr>
          <a:xfrm>
            <a:off x="14" y="2568416"/>
            <a:ext cx="9140444" cy="4289595"/>
          </a:xfrm>
          <a:custGeom>
            <a:avLst/>
            <a:gdLst/>
            <a:ahLst/>
            <a:cxnLst/>
            <a:rect l="l" t="t" r="r" b="b"/>
            <a:pathLst>
              <a:path w="3860800" h="1358900" extrusionOk="0">
                <a:moveTo>
                  <a:pt x="175260" y="1096010"/>
                </a:moveTo>
                <a:cubicBezTo>
                  <a:pt x="116840" y="1096010"/>
                  <a:pt x="58420" y="1095375"/>
                  <a:pt x="0" y="1094105"/>
                </a:cubicBezTo>
                <a:lnTo>
                  <a:pt x="0" y="1360805"/>
                </a:lnTo>
                <a:lnTo>
                  <a:pt x="3864610" y="1360805"/>
                </a:lnTo>
                <a:lnTo>
                  <a:pt x="3864610" y="0"/>
                </a:lnTo>
                <a:cubicBezTo>
                  <a:pt x="2827655" y="689610"/>
                  <a:pt x="1553210" y="1096010"/>
                  <a:pt x="175260" y="1096010"/>
                </a:cubicBezTo>
                <a:close/>
              </a:path>
            </a:pathLst>
          </a:custGeom>
          <a:gradFill>
            <a:gsLst>
              <a:gs pos="0">
                <a:srgbClr val="F20122">
                  <a:alpha val="51764"/>
                  <a:alpha val="20000"/>
                </a:srgbClr>
              </a:gs>
              <a:gs pos="100000">
                <a:srgbClr val="FF6A00">
                  <a:alpha val="71764"/>
                  <a:alpha val="20000"/>
                </a:srgbClr>
              </a:gs>
            </a:gsLst>
            <a:lin ang="1080140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 name="Google Shape;18;p3"/>
          <p:cNvSpPr/>
          <p:nvPr/>
        </p:nvSpPr>
        <p:spPr>
          <a:xfrm>
            <a:off x="1518" y="4551301"/>
            <a:ext cx="9140444" cy="2305156"/>
          </a:xfrm>
          <a:custGeom>
            <a:avLst/>
            <a:gdLst/>
            <a:ahLst/>
            <a:cxnLst/>
            <a:rect l="l" t="t" r="r" b="b"/>
            <a:pathLst>
              <a:path w="3860800" h="730250" extrusionOk="0">
                <a:moveTo>
                  <a:pt x="2672715" y="539750"/>
                </a:moveTo>
                <a:cubicBezTo>
                  <a:pt x="1717040" y="539750"/>
                  <a:pt x="811530" y="346075"/>
                  <a:pt x="0" y="0"/>
                </a:cubicBezTo>
                <a:lnTo>
                  <a:pt x="0" y="732790"/>
                </a:lnTo>
                <a:lnTo>
                  <a:pt x="3863975" y="732790"/>
                </a:lnTo>
                <a:lnTo>
                  <a:pt x="3863975" y="437515"/>
                </a:lnTo>
                <a:cubicBezTo>
                  <a:pt x="3477895" y="504190"/>
                  <a:pt x="3079750" y="539750"/>
                  <a:pt x="2672715" y="539750"/>
                </a:cubicBezTo>
                <a:close/>
              </a:path>
            </a:pathLst>
          </a:custGeom>
          <a:gradFill>
            <a:gsLst>
              <a:gs pos="0">
                <a:srgbClr val="FF9F00">
                  <a:alpha val="56470"/>
                  <a:alpha val="20000"/>
                </a:srgbClr>
              </a:gs>
              <a:gs pos="100000">
                <a:srgbClr val="CC0000">
                  <a:alpha val="57254"/>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 name="Google Shape;19;p3"/>
          <p:cNvSpPr txBox="1">
            <a:spLocks noGrp="1"/>
          </p:cNvSpPr>
          <p:nvPr>
            <p:ph type="ctrTitle"/>
          </p:nvPr>
        </p:nvSpPr>
        <p:spPr>
          <a:xfrm>
            <a:off x="1034300" y="2111133"/>
            <a:ext cx="6342900" cy="1546400"/>
          </a:xfrm>
          <a:prstGeom prst="rect">
            <a:avLst/>
          </a:prstGeom>
        </p:spPr>
        <p:txBody>
          <a:bodyPr spcFirstLastPara="1" wrap="square" lIns="0" tIns="0" rIns="0" bIns="0" anchor="b"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r>
              <a:rPr lang="en-US" smtClean="0"/>
              <a:t>Click to edit Master title style</a:t>
            </a:r>
            <a:endParaRPr/>
          </a:p>
        </p:txBody>
      </p:sp>
      <p:sp>
        <p:nvSpPr>
          <p:cNvPr id="20" name="Google Shape;20;p3"/>
          <p:cNvSpPr txBox="1">
            <a:spLocks noGrp="1"/>
          </p:cNvSpPr>
          <p:nvPr>
            <p:ph type="subTitle" idx="1"/>
          </p:nvPr>
        </p:nvSpPr>
        <p:spPr>
          <a:xfrm>
            <a:off x="1034300" y="3786736"/>
            <a:ext cx="6342900" cy="1046400"/>
          </a:xfrm>
          <a:prstGeom prst="rect">
            <a:avLst/>
          </a:prstGeom>
        </p:spPr>
        <p:txBody>
          <a:bodyPr spcFirstLastPara="1" wrap="square" lIns="0" tIns="0" rIns="0" bIns="0" anchor="t" anchorCtr="0">
            <a:noAutofit/>
          </a:bodyPr>
          <a:lstStyle>
            <a:lvl1pPr lvl="0" rtl="0">
              <a:spcBef>
                <a:spcPts val="0"/>
              </a:spcBef>
              <a:spcAft>
                <a:spcPts val="0"/>
              </a:spcAft>
              <a:buClr>
                <a:schemeClr val="accent5"/>
              </a:buClr>
              <a:buSzPts val="2400"/>
              <a:buNone/>
              <a:defRPr>
                <a:solidFill>
                  <a:schemeClr val="accent5"/>
                </a:solidFill>
              </a:defRPr>
            </a:lvl1pPr>
            <a:lvl2pPr lvl="1" rtl="0">
              <a:spcBef>
                <a:spcPts val="0"/>
              </a:spcBef>
              <a:spcAft>
                <a:spcPts val="0"/>
              </a:spcAft>
              <a:buClr>
                <a:schemeClr val="accent5"/>
              </a:buClr>
              <a:buSzPts val="3000"/>
              <a:buNone/>
              <a:defRPr sz="3000">
                <a:solidFill>
                  <a:schemeClr val="accent5"/>
                </a:solidFill>
              </a:defRPr>
            </a:lvl2pPr>
            <a:lvl3pPr lvl="2" rtl="0">
              <a:spcBef>
                <a:spcPts val="0"/>
              </a:spcBef>
              <a:spcAft>
                <a:spcPts val="0"/>
              </a:spcAft>
              <a:buClr>
                <a:schemeClr val="accent5"/>
              </a:buClr>
              <a:buSzPts val="3000"/>
              <a:buNone/>
              <a:defRPr sz="3000">
                <a:solidFill>
                  <a:schemeClr val="accent5"/>
                </a:solidFill>
              </a:defRPr>
            </a:lvl3pPr>
            <a:lvl4pPr lvl="3" rtl="0">
              <a:spcBef>
                <a:spcPts val="0"/>
              </a:spcBef>
              <a:spcAft>
                <a:spcPts val="0"/>
              </a:spcAft>
              <a:buClr>
                <a:schemeClr val="accent5"/>
              </a:buClr>
              <a:buSzPts val="3000"/>
              <a:buNone/>
              <a:defRPr sz="3000">
                <a:solidFill>
                  <a:schemeClr val="accent5"/>
                </a:solidFill>
              </a:defRPr>
            </a:lvl4pPr>
            <a:lvl5pPr lvl="4" rtl="0">
              <a:spcBef>
                <a:spcPts val="0"/>
              </a:spcBef>
              <a:spcAft>
                <a:spcPts val="0"/>
              </a:spcAft>
              <a:buClr>
                <a:schemeClr val="accent5"/>
              </a:buClr>
              <a:buSzPts val="3000"/>
              <a:buNone/>
              <a:defRPr sz="3000">
                <a:solidFill>
                  <a:schemeClr val="accent5"/>
                </a:solidFill>
              </a:defRPr>
            </a:lvl5pPr>
            <a:lvl6pPr lvl="5" rtl="0">
              <a:spcBef>
                <a:spcPts val="0"/>
              </a:spcBef>
              <a:spcAft>
                <a:spcPts val="0"/>
              </a:spcAft>
              <a:buClr>
                <a:schemeClr val="accent5"/>
              </a:buClr>
              <a:buSzPts val="3000"/>
              <a:buNone/>
              <a:defRPr sz="3000">
                <a:solidFill>
                  <a:schemeClr val="accent5"/>
                </a:solidFill>
              </a:defRPr>
            </a:lvl6pPr>
            <a:lvl7pPr lvl="6" rtl="0">
              <a:spcBef>
                <a:spcPts val="0"/>
              </a:spcBef>
              <a:spcAft>
                <a:spcPts val="0"/>
              </a:spcAft>
              <a:buClr>
                <a:schemeClr val="accent5"/>
              </a:buClr>
              <a:buSzPts val="3000"/>
              <a:buNone/>
              <a:defRPr sz="3000">
                <a:solidFill>
                  <a:schemeClr val="accent5"/>
                </a:solidFill>
              </a:defRPr>
            </a:lvl7pPr>
            <a:lvl8pPr lvl="7" rtl="0">
              <a:spcBef>
                <a:spcPts val="0"/>
              </a:spcBef>
              <a:spcAft>
                <a:spcPts val="0"/>
              </a:spcAft>
              <a:buClr>
                <a:schemeClr val="accent5"/>
              </a:buClr>
              <a:buSzPts val="3000"/>
              <a:buNone/>
              <a:defRPr sz="3000">
                <a:solidFill>
                  <a:schemeClr val="accent5"/>
                </a:solidFill>
              </a:defRPr>
            </a:lvl8pPr>
            <a:lvl9pPr lvl="8" rtl="0">
              <a:spcBef>
                <a:spcPts val="0"/>
              </a:spcBef>
              <a:spcAft>
                <a:spcPts val="0"/>
              </a:spcAft>
              <a:buClr>
                <a:schemeClr val="accent5"/>
              </a:buClr>
              <a:buSzPts val="3000"/>
              <a:buNone/>
              <a:defRPr sz="3000">
                <a:solidFill>
                  <a:schemeClr val="accent5"/>
                </a:solidFill>
              </a:defRPr>
            </a:lvl9pPr>
          </a:lstStyle>
          <a:p>
            <a:r>
              <a:rPr lang="en-US" smtClean="0"/>
              <a:t>Click to edit Master subtitle style</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21"/>
        <p:cNvGrpSpPr/>
        <p:nvPr/>
      </p:nvGrpSpPr>
      <p:grpSpPr>
        <a:xfrm>
          <a:off x="0" y="0"/>
          <a:ext cx="0" cy="0"/>
          <a:chOff x="0" y="0"/>
          <a:chExt cx="0" cy="0"/>
        </a:xfrm>
      </p:grpSpPr>
      <p:grpSp>
        <p:nvGrpSpPr>
          <p:cNvPr id="2" name="Google Shape;22;p4"/>
          <p:cNvGrpSpPr/>
          <p:nvPr/>
        </p:nvGrpSpPr>
        <p:grpSpPr>
          <a:xfrm rot="-5400000" flipH="1">
            <a:off x="4661123" y="2389303"/>
            <a:ext cx="6872324" cy="2093410"/>
            <a:chOff x="187960" y="1453515"/>
            <a:chExt cx="3861435" cy="1568450"/>
          </a:xfrm>
        </p:grpSpPr>
        <p:sp>
          <p:nvSpPr>
            <p:cNvPr id="23" name="Google Shape;23;p4"/>
            <p:cNvSpPr/>
            <p:nvPr/>
          </p:nvSpPr>
          <p:spPr>
            <a:xfrm>
              <a:off x="187960" y="1453515"/>
              <a:ext cx="3860800" cy="1568450"/>
            </a:xfrm>
            <a:custGeom>
              <a:avLst/>
              <a:gdLst/>
              <a:ahLst/>
              <a:cxnLst/>
              <a:rect l="l" t="t" r="r" b="b"/>
              <a:pathLst>
                <a:path w="3860800" h="1568450" extrusionOk="0">
                  <a:moveTo>
                    <a:pt x="1304290" y="810260"/>
                  </a:moveTo>
                  <a:cubicBezTo>
                    <a:pt x="857250" y="810260"/>
                    <a:pt x="421005" y="740410"/>
                    <a:pt x="0" y="608330"/>
                  </a:cubicBezTo>
                  <a:lnTo>
                    <a:pt x="0" y="1570355"/>
                  </a:lnTo>
                  <a:lnTo>
                    <a:pt x="3864610" y="1570355"/>
                  </a:lnTo>
                  <a:lnTo>
                    <a:pt x="3864610" y="0"/>
                  </a:lnTo>
                  <a:cubicBezTo>
                    <a:pt x="3082290" y="520700"/>
                    <a:pt x="2216150" y="810260"/>
                    <a:pt x="1304290" y="810260"/>
                  </a:cubicBezTo>
                  <a:close/>
                </a:path>
              </a:pathLst>
            </a:custGeom>
            <a:gradFill>
              <a:gsLst>
                <a:gs pos="0">
                  <a:srgbClr val="FFC486">
                    <a:alpha val="20000"/>
                  </a:srgbClr>
                </a:gs>
                <a:gs pos="100000">
                  <a:srgbClr val="FF866B">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24" name="Google Shape;24;p4"/>
            <p:cNvSpPr/>
            <p:nvPr/>
          </p:nvSpPr>
          <p:spPr>
            <a:xfrm>
              <a:off x="187960" y="2182495"/>
              <a:ext cx="3860800" cy="838200"/>
            </a:xfrm>
            <a:custGeom>
              <a:avLst/>
              <a:gdLst/>
              <a:ahLst/>
              <a:cxnLst/>
              <a:rect l="l" t="t" r="r" b="b"/>
              <a:pathLst>
                <a:path w="3860800" h="838200" extrusionOk="0">
                  <a:moveTo>
                    <a:pt x="1932305" y="451485"/>
                  </a:moveTo>
                  <a:cubicBezTo>
                    <a:pt x="1258570" y="451485"/>
                    <a:pt x="608965" y="293370"/>
                    <a:pt x="0" y="0"/>
                  </a:cubicBezTo>
                  <a:lnTo>
                    <a:pt x="0" y="840740"/>
                  </a:lnTo>
                  <a:lnTo>
                    <a:pt x="3864610" y="840740"/>
                  </a:lnTo>
                  <a:lnTo>
                    <a:pt x="3864610" y="635"/>
                  </a:lnTo>
                  <a:cubicBezTo>
                    <a:pt x="3255645" y="293370"/>
                    <a:pt x="2606675" y="451485"/>
                    <a:pt x="1932305" y="451485"/>
                  </a:cubicBezTo>
                  <a:close/>
                </a:path>
              </a:pathLst>
            </a:custGeom>
            <a:gradFill>
              <a:gsLst>
                <a:gs pos="0">
                  <a:srgbClr val="F20122">
                    <a:alpha val="51764"/>
                    <a:alpha val="20000"/>
                  </a:srgbClr>
                </a:gs>
                <a:gs pos="100000">
                  <a:srgbClr val="FF6A00">
                    <a:alpha val="71764"/>
                    <a:alpha val="20000"/>
                  </a:srgbClr>
                </a:gs>
              </a:gsLst>
              <a:lin ang="10800025"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25" name="Google Shape;25;p4"/>
            <p:cNvSpPr/>
            <p:nvPr/>
          </p:nvSpPr>
          <p:spPr>
            <a:xfrm>
              <a:off x="188595" y="1819275"/>
              <a:ext cx="3860800" cy="1200150"/>
            </a:xfrm>
            <a:custGeom>
              <a:avLst/>
              <a:gdLst/>
              <a:ahLst/>
              <a:cxnLst/>
              <a:rect l="l" t="t" r="r" b="b"/>
              <a:pathLst>
                <a:path w="3860800" h="1200150" extrusionOk="0">
                  <a:moveTo>
                    <a:pt x="2672715" y="887095"/>
                  </a:moveTo>
                  <a:cubicBezTo>
                    <a:pt x="1717040" y="887095"/>
                    <a:pt x="811530" y="568960"/>
                    <a:pt x="0" y="0"/>
                  </a:cubicBezTo>
                  <a:lnTo>
                    <a:pt x="0" y="1204595"/>
                  </a:lnTo>
                  <a:lnTo>
                    <a:pt x="3864610" y="1204595"/>
                  </a:lnTo>
                  <a:lnTo>
                    <a:pt x="3864610" y="718820"/>
                  </a:lnTo>
                  <a:cubicBezTo>
                    <a:pt x="3478530" y="829310"/>
                    <a:pt x="3079750" y="887095"/>
                    <a:pt x="2672715" y="887095"/>
                  </a:cubicBezTo>
                  <a:close/>
                </a:path>
              </a:pathLst>
            </a:custGeom>
            <a:gradFill>
              <a:gsLst>
                <a:gs pos="0">
                  <a:srgbClr val="FF9F00">
                    <a:alpha val="56470"/>
                    <a:alpha val="20000"/>
                  </a:srgbClr>
                </a:gs>
                <a:gs pos="100000">
                  <a:srgbClr val="CC0000">
                    <a:alpha val="57254"/>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grpSp>
      <p:sp>
        <p:nvSpPr>
          <p:cNvPr id="26" name="Google Shape;26;p4"/>
          <p:cNvSpPr txBox="1">
            <a:spLocks noGrp="1"/>
          </p:cNvSpPr>
          <p:nvPr>
            <p:ph type="body" idx="1"/>
          </p:nvPr>
        </p:nvSpPr>
        <p:spPr>
          <a:xfrm>
            <a:off x="2038025" y="1968000"/>
            <a:ext cx="5067900" cy="4060000"/>
          </a:xfrm>
          <a:prstGeom prst="rect">
            <a:avLst/>
          </a:prstGeom>
        </p:spPr>
        <p:txBody>
          <a:bodyPr spcFirstLastPara="1" wrap="square" lIns="0" tIns="0" rIns="0" bIns="0" anchor="t" anchorCtr="0">
            <a:noAutofit/>
          </a:bodyPr>
          <a:lstStyle>
            <a:lvl1pPr marL="457200" lvl="0" indent="-431800" algn="ctr" rtl="0">
              <a:spcBef>
                <a:spcPts val="600"/>
              </a:spcBef>
              <a:spcAft>
                <a:spcPts val="0"/>
              </a:spcAft>
              <a:buSzPts val="3200"/>
              <a:buChar char="◦"/>
              <a:defRPr sz="3200" i="1"/>
            </a:lvl1pPr>
            <a:lvl2pPr marL="914400" lvl="1" indent="-431800" algn="ctr" rtl="0">
              <a:spcBef>
                <a:spcPts val="0"/>
              </a:spcBef>
              <a:spcAft>
                <a:spcPts val="0"/>
              </a:spcAft>
              <a:buSzPts val="3200"/>
              <a:buChar char="◦"/>
              <a:defRPr sz="3200" i="1"/>
            </a:lvl2pPr>
            <a:lvl3pPr marL="1371600" lvl="2" indent="-431800" algn="ctr" rtl="0">
              <a:spcBef>
                <a:spcPts val="0"/>
              </a:spcBef>
              <a:spcAft>
                <a:spcPts val="0"/>
              </a:spcAft>
              <a:buSzPts val="3200"/>
              <a:buChar char="◦"/>
              <a:defRPr sz="3200" i="1"/>
            </a:lvl3pPr>
            <a:lvl4pPr marL="1828800" lvl="3" indent="-431800" algn="ctr" rtl="0">
              <a:spcBef>
                <a:spcPts val="0"/>
              </a:spcBef>
              <a:spcAft>
                <a:spcPts val="0"/>
              </a:spcAft>
              <a:buSzPts val="3200"/>
              <a:buChar char="◦"/>
              <a:defRPr sz="3200" i="1"/>
            </a:lvl4pPr>
            <a:lvl5pPr marL="2286000" lvl="4" indent="-431800" algn="ctr" rtl="0">
              <a:spcBef>
                <a:spcPts val="0"/>
              </a:spcBef>
              <a:spcAft>
                <a:spcPts val="0"/>
              </a:spcAft>
              <a:buSzPts val="3200"/>
              <a:buChar char="◦"/>
              <a:defRPr sz="3200" i="1"/>
            </a:lvl5pPr>
            <a:lvl6pPr marL="2743200" lvl="5" indent="-431800" algn="ctr" rtl="0">
              <a:spcBef>
                <a:spcPts val="0"/>
              </a:spcBef>
              <a:spcAft>
                <a:spcPts val="0"/>
              </a:spcAft>
              <a:buSzPts val="3200"/>
              <a:buChar char="◦"/>
              <a:defRPr sz="3200" i="1"/>
            </a:lvl6pPr>
            <a:lvl7pPr marL="3200400" lvl="6" indent="-431800" algn="ctr" rtl="0">
              <a:spcBef>
                <a:spcPts val="0"/>
              </a:spcBef>
              <a:spcAft>
                <a:spcPts val="0"/>
              </a:spcAft>
              <a:buSzPts val="3200"/>
              <a:buChar char="◦"/>
              <a:defRPr sz="3200" i="1"/>
            </a:lvl7pPr>
            <a:lvl8pPr marL="3657600" lvl="7" indent="-431800" algn="ctr" rtl="0">
              <a:spcBef>
                <a:spcPts val="0"/>
              </a:spcBef>
              <a:spcAft>
                <a:spcPts val="0"/>
              </a:spcAft>
              <a:buSzPts val="3200"/>
              <a:buChar char="◦"/>
              <a:defRPr sz="3200" i="1"/>
            </a:lvl8pPr>
            <a:lvl9pPr marL="4114800" lvl="8" indent="-431800" algn="ctr" rtl="0">
              <a:spcBef>
                <a:spcPts val="0"/>
              </a:spcBef>
              <a:spcAft>
                <a:spcPts val="0"/>
              </a:spcAft>
              <a:buSzPts val="3200"/>
              <a:buChar char="◦"/>
              <a:defRPr sz="3200" i="1"/>
            </a:lvl9pPr>
          </a:lstStyle>
          <a:p>
            <a:pPr lvl="0"/>
            <a:r>
              <a:rPr lang="en-US" smtClean="0"/>
              <a:t>Click to edit Master text styles</a:t>
            </a:r>
          </a:p>
        </p:txBody>
      </p:sp>
      <p:sp>
        <p:nvSpPr>
          <p:cNvPr id="27" name="Google Shape;27;p4"/>
          <p:cNvSpPr txBox="1"/>
          <p:nvPr/>
        </p:nvSpPr>
        <p:spPr>
          <a:xfrm>
            <a:off x="3593400" y="737025"/>
            <a:ext cx="1957200" cy="871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sz="9600" b="1">
                <a:solidFill>
                  <a:schemeClr val="accent5"/>
                </a:solidFill>
                <a:latin typeface="Lato"/>
                <a:ea typeface="Lato"/>
                <a:cs typeface="Lato"/>
                <a:sym typeface="Lato"/>
              </a:rPr>
              <a:t>“</a:t>
            </a:r>
            <a:endParaRPr sz="9600" b="1">
              <a:solidFill>
                <a:schemeClr val="accent5"/>
              </a:solidFill>
              <a:latin typeface="Lato"/>
              <a:ea typeface="Lato"/>
              <a:cs typeface="Lato"/>
              <a:sym typeface="Lato"/>
            </a:endParaRPr>
          </a:p>
        </p:txBody>
      </p:sp>
      <p:sp>
        <p:nvSpPr>
          <p:cNvPr id="28" name="Google Shape;28;p4"/>
          <p:cNvSpPr txBox="1">
            <a:spLocks noGrp="1"/>
          </p:cNvSpPr>
          <p:nvPr>
            <p:ph type="sldNum" idx="12"/>
          </p:nvPr>
        </p:nvSpPr>
        <p:spPr>
          <a:xfrm>
            <a:off x="8480584" y="6333135"/>
            <a:ext cx="5487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61B2F1E9-D3C9-44DB-9345-28CC12FF3222}" type="slidenum">
              <a:rPr lang="en-IN" smtClean="0"/>
              <a:pPr/>
              <a:t>‹#›</a:t>
            </a:fld>
            <a:endParaRPr lang="en-IN"/>
          </a:p>
        </p:txBody>
      </p:sp>
      <p:grpSp>
        <p:nvGrpSpPr>
          <p:cNvPr id="3" name="Google Shape;29;p4"/>
          <p:cNvGrpSpPr/>
          <p:nvPr/>
        </p:nvGrpSpPr>
        <p:grpSpPr>
          <a:xfrm rot="5400000" flipH="1">
            <a:off x="-2389452" y="2389303"/>
            <a:ext cx="6872324" cy="2093410"/>
            <a:chOff x="187960" y="1453515"/>
            <a:chExt cx="3861435" cy="1568450"/>
          </a:xfrm>
        </p:grpSpPr>
        <p:sp>
          <p:nvSpPr>
            <p:cNvPr id="30" name="Google Shape;30;p4"/>
            <p:cNvSpPr/>
            <p:nvPr/>
          </p:nvSpPr>
          <p:spPr>
            <a:xfrm>
              <a:off x="187960" y="1453515"/>
              <a:ext cx="3860800" cy="1568450"/>
            </a:xfrm>
            <a:custGeom>
              <a:avLst/>
              <a:gdLst/>
              <a:ahLst/>
              <a:cxnLst/>
              <a:rect l="l" t="t" r="r" b="b"/>
              <a:pathLst>
                <a:path w="3860800" h="1568450" extrusionOk="0">
                  <a:moveTo>
                    <a:pt x="1304290" y="810260"/>
                  </a:moveTo>
                  <a:cubicBezTo>
                    <a:pt x="857250" y="810260"/>
                    <a:pt x="421005" y="740410"/>
                    <a:pt x="0" y="608330"/>
                  </a:cubicBezTo>
                  <a:lnTo>
                    <a:pt x="0" y="1570355"/>
                  </a:lnTo>
                  <a:lnTo>
                    <a:pt x="3864610" y="1570355"/>
                  </a:lnTo>
                  <a:lnTo>
                    <a:pt x="3864610" y="0"/>
                  </a:lnTo>
                  <a:cubicBezTo>
                    <a:pt x="3082290" y="520700"/>
                    <a:pt x="2216150" y="810260"/>
                    <a:pt x="1304290" y="810260"/>
                  </a:cubicBezTo>
                  <a:close/>
                </a:path>
              </a:pathLst>
            </a:custGeom>
            <a:gradFill>
              <a:gsLst>
                <a:gs pos="0">
                  <a:srgbClr val="FFC486">
                    <a:alpha val="20000"/>
                  </a:srgbClr>
                </a:gs>
                <a:gs pos="100000">
                  <a:srgbClr val="FF866B">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31" name="Google Shape;31;p4"/>
            <p:cNvSpPr/>
            <p:nvPr/>
          </p:nvSpPr>
          <p:spPr>
            <a:xfrm>
              <a:off x="187960" y="2182495"/>
              <a:ext cx="3860800" cy="838200"/>
            </a:xfrm>
            <a:custGeom>
              <a:avLst/>
              <a:gdLst/>
              <a:ahLst/>
              <a:cxnLst/>
              <a:rect l="l" t="t" r="r" b="b"/>
              <a:pathLst>
                <a:path w="3860800" h="838200" extrusionOk="0">
                  <a:moveTo>
                    <a:pt x="1932305" y="451485"/>
                  </a:moveTo>
                  <a:cubicBezTo>
                    <a:pt x="1258570" y="451485"/>
                    <a:pt x="608965" y="293370"/>
                    <a:pt x="0" y="0"/>
                  </a:cubicBezTo>
                  <a:lnTo>
                    <a:pt x="0" y="840740"/>
                  </a:lnTo>
                  <a:lnTo>
                    <a:pt x="3864610" y="840740"/>
                  </a:lnTo>
                  <a:lnTo>
                    <a:pt x="3864610" y="635"/>
                  </a:lnTo>
                  <a:cubicBezTo>
                    <a:pt x="3255645" y="293370"/>
                    <a:pt x="2606675" y="451485"/>
                    <a:pt x="1932305" y="451485"/>
                  </a:cubicBezTo>
                  <a:close/>
                </a:path>
              </a:pathLst>
            </a:custGeom>
            <a:gradFill>
              <a:gsLst>
                <a:gs pos="0">
                  <a:srgbClr val="F20122">
                    <a:alpha val="51764"/>
                    <a:alpha val="20000"/>
                  </a:srgbClr>
                </a:gs>
                <a:gs pos="100000">
                  <a:srgbClr val="FF6A00">
                    <a:alpha val="71764"/>
                    <a:alpha val="20000"/>
                  </a:srgbClr>
                </a:gs>
              </a:gsLst>
              <a:lin ang="10800025"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32" name="Google Shape;32;p4"/>
            <p:cNvSpPr/>
            <p:nvPr/>
          </p:nvSpPr>
          <p:spPr>
            <a:xfrm>
              <a:off x="188595" y="1819275"/>
              <a:ext cx="3860800" cy="1200150"/>
            </a:xfrm>
            <a:custGeom>
              <a:avLst/>
              <a:gdLst/>
              <a:ahLst/>
              <a:cxnLst/>
              <a:rect l="l" t="t" r="r" b="b"/>
              <a:pathLst>
                <a:path w="3860800" h="1200150" extrusionOk="0">
                  <a:moveTo>
                    <a:pt x="2672715" y="887095"/>
                  </a:moveTo>
                  <a:cubicBezTo>
                    <a:pt x="1717040" y="887095"/>
                    <a:pt x="811530" y="568960"/>
                    <a:pt x="0" y="0"/>
                  </a:cubicBezTo>
                  <a:lnTo>
                    <a:pt x="0" y="1204595"/>
                  </a:lnTo>
                  <a:lnTo>
                    <a:pt x="3864610" y="1204595"/>
                  </a:lnTo>
                  <a:lnTo>
                    <a:pt x="3864610" y="718820"/>
                  </a:lnTo>
                  <a:cubicBezTo>
                    <a:pt x="3478530" y="829310"/>
                    <a:pt x="3079750" y="887095"/>
                    <a:pt x="2672715" y="887095"/>
                  </a:cubicBezTo>
                  <a:close/>
                </a:path>
              </a:pathLst>
            </a:custGeom>
            <a:gradFill>
              <a:gsLst>
                <a:gs pos="0">
                  <a:srgbClr val="FF9F00">
                    <a:alpha val="56470"/>
                    <a:alpha val="20000"/>
                  </a:srgbClr>
                </a:gs>
                <a:gs pos="100000">
                  <a:srgbClr val="CC0000">
                    <a:alpha val="57254"/>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33"/>
        <p:cNvGrpSpPr/>
        <p:nvPr/>
      </p:nvGrpSpPr>
      <p:grpSpPr>
        <a:xfrm>
          <a:off x="0" y="0"/>
          <a:ext cx="0" cy="0"/>
          <a:chOff x="0" y="0"/>
          <a:chExt cx="0" cy="0"/>
        </a:xfrm>
      </p:grpSpPr>
      <p:grpSp>
        <p:nvGrpSpPr>
          <p:cNvPr id="2" name="Google Shape;34;p5"/>
          <p:cNvGrpSpPr/>
          <p:nvPr/>
        </p:nvGrpSpPr>
        <p:grpSpPr>
          <a:xfrm rot="-5400000" flipH="1">
            <a:off x="4661123" y="2389303"/>
            <a:ext cx="6872324" cy="2093410"/>
            <a:chOff x="187960" y="1453515"/>
            <a:chExt cx="3861435" cy="1568450"/>
          </a:xfrm>
        </p:grpSpPr>
        <p:sp>
          <p:nvSpPr>
            <p:cNvPr id="35" name="Google Shape;35;p5"/>
            <p:cNvSpPr/>
            <p:nvPr/>
          </p:nvSpPr>
          <p:spPr>
            <a:xfrm>
              <a:off x="187960" y="1453515"/>
              <a:ext cx="3860800" cy="1568450"/>
            </a:xfrm>
            <a:custGeom>
              <a:avLst/>
              <a:gdLst/>
              <a:ahLst/>
              <a:cxnLst/>
              <a:rect l="l" t="t" r="r" b="b"/>
              <a:pathLst>
                <a:path w="3860800" h="1568450" extrusionOk="0">
                  <a:moveTo>
                    <a:pt x="1304290" y="810260"/>
                  </a:moveTo>
                  <a:cubicBezTo>
                    <a:pt x="857250" y="810260"/>
                    <a:pt x="421005" y="740410"/>
                    <a:pt x="0" y="608330"/>
                  </a:cubicBezTo>
                  <a:lnTo>
                    <a:pt x="0" y="1570355"/>
                  </a:lnTo>
                  <a:lnTo>
                    <a:pt x="3864610" y="1570355"/>
                  </a:lnTo>
                  <a:lnTo>
                    <a:pt x="3864610" y="0"/>
                  </a:lnTo>
                  <a:cubicBezTo>
                    <a:pt x="3082290" y="520700"/>
                    <a:pt x="2216150" y="810260"/>
                    <a:pt x="1304290" y="810260"/>
                  </a:cubicBezTo>
                  <a:close/>
                </a:path>
              </a:pathLst>
            </a:custGeom>
            <a:gradFill>
              <a:gsLst>
                <a:gs pos="0">
                  <a:srgbClr val="FFC486">
                    <a:alpha val="20000"/>
                  </a:srgbClr>
                </a:gs>
                <a:gs pos="100000">
                  <a:srgbClr val="FF866B">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36" name="Google Shape;36;p5"/>
            <p:cNvSpPr/>
            <p:nvPr/>
          </p:nvSpPr>
          <p:spPr>
            <a:xfrm>
              <a:off x="187960" y="2182495"/>
              <a:ext cx="3860800" cy="838200"/>
            </a:xfrm>
            <a:custGeom>
              <a:avLst/>
              <a:gdLst/>
              <a:ahLst/>
              <a:cxnLst/>
              <a:rect l="l" t="t" r="r" b="b"/>
              <a:pathLst>
                <a:path w="3860800" h="838200" extrusionOk="0">
                  <a:moveTo>
                    <a:pt x="1932305" y="451485"/>
                  </a:moveTo>
                  <a:cubicBezTo>
                    <a:pt x="1258570" y="451485"/>
                    <a:pt x="608965" y="293370"/>
                    <a:pt x="0" y="0"/>
                  </a:cubicBezTo>
                  <a:lnTo>
                    <a:pt x="0" y="840740"/>
                  </a:lnTo>
                  <a:lnTo>
                    <a:pt x="3864610" y="840740"/>
                  </a:lnTo>
                  <a:lnTo>
                    <a:pt x="3864610" y="635"/>
                  </a:lnTo>
                  <a:cubicBezTo>
                    <a:pt x="3255645" y="293370"/>
                    <a:pt x="2606675" y="451485"/>
                    <a:pt x="1932305" y="451485"/>
                  </a:cubicBezTo>
                  <a:close/>
                </a:path>
              </a:pathLst>
            </a:custGeom>
            <a:gradFill>
              <a:gsLst>
                <a:gs pos="0">
                  <a:srgbClr val="F20122">
                    <a:alpha val="51764"/>
                    <a:alpha val="20000"/>
                  </a:srgbClr>
                </a:gs>
                <a:gs pos="100000">
                  <a:srgbClr val="FF6A00">
                    <a:alpha val="71764"/>
                    <a:alpha val="20000"/>
                  </a:srgbClr>
                </a:gs>
              </a:gsLst>
              <a:lin ang="10800025"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37" name="Google Shape;37;p5"/>
            <p:cNvSpPr/>
            <p:nvPr/>
          </p:nvSpPr>
          <p:spPr>
            <a:xfrm>
              <a:off x="188595" y="1819275"/>
              <a:ext cx="3860800" cy="1200150"/>
            </a:xfrm>
            <a:custGeom>
              <a:avLst/>
              <a:gdLst/>
              <a:ahLst/>
              <a:cxnLst/>
              <a:rect l="l" t="t" r="r" b="b"/>
              <a:pathLst>
                <a:path w="3860800" h="1200150" extrusionOk="0">
                  <a:moveTo>
                    <a:pt x="2672715" y="887095"/>
                  </a:moveTo>
                  <a:cubicBezTo>
                    <a:pt x="1717040" y="887095"/>
                    <a:pt x="811530" y="568960"/>
                    <a:pt x="0" y="0"/>
                  </a:cubicBezTo>
                  <a:lnTo>
                    <a:pt x="0" y="1204595"/>
                  </a:lnTo>
                  <a:lnTo>
                    <a:pt x="3864610" y="1204595"/>
                  </a:lnTo>
                  <a:lnTo>
                    <a:pt x="3864610" y="718820"/>
                  </a:lnTo>
                  <a:cubicBezTo>
                    <a:pt x="3478530" y="829310"/>
                    <a:pt x="3079750" y="887095"/>
                    <a:pt x="2672715" y="887095"/>
                  </a:cubicBezTo>
                  <a:close/>
                </a:path>
              </a:pathLst>
            </a:custGeom>
            <a:gradFill>
              <a:gsLst>
                <a:gs pos="0">
                  <a:srgbClr val="FF9F00">
                    <a:alpha val="56470"/>
                    <a:alpha val="20000"/>
                  </a:srgbClr>
                </a:gs>
                <a:gs pos="100000">
                  <a:srgbClr val="CC0000">
                    <a:alpha val="57254"/>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grpSp>
      <p:sp>
        <p:nvSpPr>
          <p:cNvPr id="38" name="Google Shape;38;p5"/>
          <p:cNvSpPr txBox="1">
            <a:spLocks noGrp="1"/>
          </p:cNvSpPr>
          <p:nvPr>
            <p:ph type="title"/>
          </p:nvPr>
        </p:nvSpPr>
        <p:spPr>
          <a:xfrm>
            <a:off x="737850" y="690033"/>
            <a:ext cx="6034500" cy="992400"/>
          </a:xfrm>
          <a:prstGeom prst="rect">
            <a:avLst/>
          </a:prstGeom>
        </p:spPr>
        <p:txBody>
          <a:bodyPr spcFirstLastPara="1" wrap="square" lIns="0" tIns="0" rIns="0" bIns="0" anchor="b"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US" smtClean="0"/>
              <a:t>Click to edit Master title style</a:t>
            </a:r>
            <a:endParaRPr/>
          </a:p>
        </p:txBody>
      </p:sp>
      <p:sp>
        <p:nvSpPr>
          <p:cNvPr id="39" name="Google Shape;39;p5"/>
          <p:cNvSpPr txBox="1">
            <a:spLocks noGrp="1"/>
          </p:cNvSpPr>
          <p:nvPr>
            <p:ph type="body" idx="1"/>
          </p:nvPr>
        </p:nvSpPr>
        <p:spPr>
          <a:xfrm>
            <a:off x="737850" y="1967600"/>
            <a:ext cx="6034500" cy="4057600"/>
          </a:xfrm>
          <a:prstGeom prst="rect">
            <a:avLst/>
          </a:prstGeom>
        </p:spPr>
        <p:txBody>
          <a:bodyPr spcFirstLastPara="1" wrap="square" lIns="0" tIns="0" rIns="0" bIns="0" anchor="t" anchorCtr="0">
            <a:noAutofit/>
          </a:bodyPr>
          <a:lstStyle>
            <a:lvl1pPr marL="457200" lvl="0" indent="-381000" rtl="0">
              <a:spcBef>
                <a:spcPts val="600"/>
              </a:spcBef>
              <a:spcAft>
                <a:spcPts val="0"/>
              </a:spcAft>
              <a:buSzPts val="24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81000" rtl="0">
              <a:spcBef>
                <a:spcPts val="0"/>
              </a:spcBef>
              <a:spcAft>
                <a:spcPts val="0"/>
              </a:spcAft>
              <a:buSzPts val="2400"/>
              <a:buChar char="◦"/>
              <a:defRPr/>
            </a:lvl4pPr>
            <a:lvl5pPr marL="2286000" lvl="4" indent="-381000" rtl="0">
              <a:spcBef>
                <a:spcPts val="0"/>
              </a:spcBef>
              <a:spcAft>
                <a:spcPts val="0"/>
              </a:spcAft>
              <a:buSzPts val="2400"/>
              <a:buChar char="◦"/>
              <a:defRPr/>
            </a:lvl5pPr>
            <a:lvl6pPr marL="2743200" lvl="5" indent="-381000" rtl="0">
              <a:spcBef>
                <a:spcPts val="0"/>
              </a:spcBef>
              <a:spcAft>
                <a:spcPts val="0"/>
              </a:spcAft>
              <a:buSzPts val="2400"/>
              <a:buChar char="◦"/>
              <a:defRPr/>
            </a:lvl6pPr>
            <a:lvl7pPr marL="3200400" lvl="6" indent="-381000" rtl="0">
              <a:spcBef>
                <a:spcPts val="0"/>
              </a:spcBef>
              <a:spcAft>
                <a:spcPts val="0"/>
              </a:spcAft>
              <a:buSzPts val="2400"/>
              <a:buChar char="◦"/>
              <a:defRPr/>
            </a:lvl7pPr>
            <a:lvl8pPr marL="3657600" lvl="7" indent="-381000" rtl="0">
              <a:spcBef>
                <a:spcPts val="0"/>
              </a:spcBef>
              <a:spcAft>
                <a:spcPts val="0"/>
              </a:spcAft>
              <a:buSzPts val="2400"/>
              <a:buChar char="◦"/>
              <a:defRPr/>
            </a:lvl8pPr>
            <a:lvl9pPr marL="4114800" lvl="8" indent="-381000" rtl="0">
              <a:spcBef>
                <a:spcPts val="0"/>
              </a:spcBef>
              <a:spcAft>
                <a:spcPts val="0"/>
              </a:spcAft>
              <a:buSzPts val="2400"/>
              <a:buChar char="◦"/>
              <a:defRPr/>
            </a:lvl9pPr>
          </a:lstStyle>
          <a:p>
            <a:pPr lvl="0"/>
            <a:r>
              <a:rPr lang="en-US" smtClean="0"/>
              <a:t>Click to edit Master text styles</a:t>
            </a:r>
          </a:p>
        </p:txBody>
      </p:sp>
      <p:sp>
        <p:nvSpPr>
          <p:cNvPr id="40" name="Google Shape;40;p5"/>
          <p:cNvSpPr txBox="1">
            <a:spLocks noGrp="1"/>
          </p:cNvSpPr>
          <p:nvPr>
            <p:ph type="sldNum" idx="12"/>
          </p:nvPr>
        </p:nvSpPr>
        <p:spPr>
          <a:xfrm>
            <a:off x="8480584" y="6333135"/>
            <a:ext cx="5487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61B2F1E9-D3C9-44DB-9345-28CC12FF322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41"/>
        <p:cNvGrpSpPr/>
        <p:nvPr/>
      </p:nvGrpSpPr>
      <p:grpSpPr>
        <a:xfrm>
          <a:off x="0" y="0"/>
          <a:ext cx="0" cy="0"/>
          <a:chOff x="0" y="0"/>
          <a:chExt cx="0" cy="0"/>
        </a:xfrm>
      </p:grpSpPr>
      <p:grpSp>
        <p:nvGrpSpPr>
          <p:cNvPr id="2" name="Google Shape;42;p6"/>
          <p:cNvGrpSpPr/>
          <p:nvPr/>
        </p:nvGrpSpPr>
        <p:grpSpPr>
          <a:xfrm rot="-5400000" flipH="1">
            <a:off x="4661123" y="2389303"/>
            <a:ext cx="6872324" cy="2093410"/>
            <a:chOff x="187960" y="1453515"/>
            <a:chExt cx="3861435" cy="1568450"/>
          </a:xfrm>
        </p:grpSpPr>
        <p:sp>
          <p:nvSpPr>
            <p:cNvPr id="43" name="Google Shape;43;p6"/>
            <p:cNvSpPr/>
            <p:nvPr/>
          </p:nvSpPr>
          <p:spPr>
            <a:xfrm>
              <a:off x="187960" y="1453515"/>
              <a:ext cx="3860800" cy="1568450"/>
            </a:xfrm>
            <a:custGeom>
              <a:avLst/>
              <a:gdLst/>
              <a:ahLst/>
              <a:cxnLst/>
              <a:rect l="l" t="t" r="r" b="b"/>
              <a:pathLst>
                <a:path w="3860800" h="1568450" extrusionOk="0">
                  <a:moveTo>
                    <a:pt x="1304290" y="810260"/>
                  </a:moveTo>
                  <a:cubicBezTo>
                    <a:pt x="857250" y="810260"/>
                    <a:pt x="421005" y="740410"/>
                    <a:pt x="0" y="608330"/>
                  </a:cubicBezTo>
                  <a:lnTo>
                    <a:pt x="0" y="1570355"/>
                  </a:lnTo>
                  <a:lnTo>
                    <a:pt x="3864610" y="1570355"/>
                  </a:lnTo>
                  <a:lnTo>
                    <a:pt x="3864610" y="0"/>
                  </a:lnTo>
                  <a:cubicBezTo>
                    <a:pt x="3082290" y="520700"/>
                    <a:pt x="2216150" y="810260"/>
                    <a:pt x="1304290" y="810260"/>
                  </a:cubicBezTo>
                  <a:close/>
                </a:path>
              </a:pathLst>
            </a:custGeom>
            <a:gradFill>
              <a:gsLst>
                <a:gs pos="0">
                  <a:srgbClr val="FFC486">
                    <a:alpha val="20000"/>
                  </a:srgbClr>
                </a:gs>
                <a:gs pos="100000">
                  <a:srgbClr val="FF866B">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44" name="Google Shape;44;p6"/>
            <p:cNvSpPr/>
            <p:nvPr/>
          </p:nvSpPr>
          <p:spPr>
            <a:xfrm>
              <a:off x="187960" y="2182495"/>
              <a:ext cx="3860800" cy="838200"/>
            </a:xfrm>
            <a:custGeom>
              <a:avLst/>
              <a:gdLst/>
              <a:ahLst/>
              <a:cxnLst/>
              <a:rect l="l" t="t" r="r" b="b"/>
              <a:pathLst>
                <a:path w="3860800" h="838200" extrusionOk="0">
                  <a:moveTo>
                    <a:pt x="1932305" y="451485"/>
                  </a:moveTo>
                  <a:cubicBezTo>
                    <a:pt x="1258570" y="451485"/>
                    <a:pt x="608965" y="293370"/>
                    <a:pt x="0" y="0"/>
                  </a:cubicBezTo>
                  <a:lnTo>
                    <a:pt x="0" y="840740"/>
                  </a:lnTo>
                  <a:lnTo>
                    <a:pt x="3864610" y="840740"/>
                  </a:lnTo>
                  <a:lnTo>
                    <a:pt x="3864610" y="635"/>
                  </a:lnTo>
                  <a:cubicBezTo>
                    <a:pt x="3255645" y="293370"/>
                    <a:pt x="2606675" y="451485"/>
                    <a:pt x="1932305" y="451485"/>
                  </a:cubicBezTo>
                  <a:close/>
                </a:path>
              </a:pathLst>
            </a:custGeom>
            <a:gradFill>
              <a:gsLst>
                <a:gs pos="0">
                  <a:srgbClr val="F20122">
                    <a:alpha val="51764"/>
                    <a:alpha val="20000"/>
                  </a:srgbClr>
                </a:gs>
                <a:gs pos="100000">
                  <a:srgbClr val="FF6A00">
                    <a:alpha val="71764"/>
                    <a:alpha val="20000"/>
                  </a:srgbClr>
                </a:gs>
              </a:gsLst>
              <a:lin ang="10800025"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45" name="Google Shape;45;p6"/>
            <p:cNvSpPr/>
            <p:nvPr/>
          </p:nvSpPr>
          <p:spPr>
            <a:xfrm>
              <a:off x="188595" y="1819275"/>
              <a:ext cx="3860800" cy="1200150"/>
            </a:xfrm>
            <a:custGeom>
              <a:avLst/>
              <a:gdLst/>
              <a:ahLst/>
              <a:cxnLst/>
              <a:rect l="l" t="t" r="r" b="b"/>
              <a:pathLst>
                <a:path w="3860800" h="1200150" extrusionOk="0">
                  <a:moveTo>
                    <a:pt x="2672715" y="887095"/>
                  </a:moveTo>
                  <a:cubicBezTo>
                    <a:pt x="1717040" y="887095"/>
                    <a:pt x="811530" y="568960"/>
                    <a:pt x="0" y="0"/>
                  </a:cubicBezTo>
                  <a:lnTo>
                    <a:pt x="0" y="1204595"/>
                  </a:lnTo>
                  <a:lnTo>
                    <a:pt x="3864610" y="1204595"/>
                  </a:lnTo>
                  <a:lnTo>
                    <a:pt x="3864610" y="718820"/>
                  </a:lnTo>
                  <a:cubicBezTo>
                    <a:pt x="3478530" y="829310"/>
                    <a:pt x="3079750" y="887095"/>
                    <a:pt x="2672715" y="887095"/>
                  </a:cubicBezTo>
                  <a:close/>
                </a:path>
              </a:pathLst>
            </a:custGeom>
            <a:gradFill>
              <a:gsLst>
                <a:gs pos="0">
                  <a:srgbClr val="FF9F00">
                    <a:alpha val="56470"/>
                    <a:alpha val="20000"/>
                  </a:srgbClr>
                </a:gs>
                <a:gs pos="100000">
                  <a:srgbClr val="CC0000">
                    <a:alpha val="57254"/>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grpSp>
      <p:sp>
        <p:nvSpPr>
          <p:cNvPr id="46" name="Google Shape;46;p6"/>
          <p:cNvSpPr txBox="1">
            <a:spLocks noGrp="1"/>
          </p:cNvSpPr>
          <p:nvPr>
            <p:ph type="title"/>
          </p:nvPr>
        </p:nvSpPr>
        <p:spPr>
          <a:xfrm>
            <a:off x="737850" y="690033"/>
            <a:ext cx="6034500" cy="992400"/>
          </a:xfrm>
          <a:prstGeom prst="rect">
            <a:avLst/>
          </a:prstGeom>
        </p:spPr>
        <p:txBody>
          <a:bodyPr spcFirstLastPara="1" wrap="square" lIns="0" tIns="0" rIns="0" bIns="0" anchor="b"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US" smtClean="0"/>
              <a:t>Click to edit Master title style</a:t>
            </a:r>
            <a:endParaRPr/>
          </a:p>
        </p:txBody>
      </p:sp>
      <p:sp>
        <p:nvSpPr>
          <p:cNvPr id="47" name="Google Shape;47;p6"/>
          <p:cNvSpPr txBox="1">
            <a:spLocks noGrp="1"/>
          </p:cNvSpPr>
          <p:nvPr>
            <p:ph type="body" idx="1"/>
          </p:nvPr>
        </p:nvSpPr>
        <p:spPr>
          <a:xfrm>
            <a:off x="737850" y="1967600"/>
            <a:ext cx="2891700" cy="3915600"/>
          </a:xfrm>
          <a:prstGeom prst="rect">
            <a:avLst/>
          </a:prstGeom>
        </p:spPr>
        <p:txBody>
          <a:bodyPr spcFirstLastPara="1" wrap="square" lIns="0" tIns="0" rIns="0" bIns="0" anchor="t" anchorCtr="0">
            <a:noAutofit/>
          </a:bodyPr>
          <a:lstStyle>
            <a:lvl1pPr marL="457200" lvl="0" indent="-355600" rtl="0">
              <a:spcBef>
                <a:spcPts val="600"/>
              </a:spcBef>
              <a:spcAft>
                <a:spcPts val="0"/>
              </a:spcAft>
              <a:buSzPts val="2000"/>
              <a:buChar char="◦"/>
              <a:defRPr sz="2000"/>
            </a:lvl1pPr>
            <a:lvl2pPr marL="914400" lvl="1" indent="-355600" rtl="0">
              <a:spcBef>
                <a:spcPts val="0"/>
              </a:spcBef>
              <a:spcAft>
                <a:spcPts val="0"/>
              </a:spcAft>
              <a:buSzPts val="2000"/>
              <a:buChar char="◦"/>
              <a:defRPr sz="2000"/>
            </a:lvl2pPr>
            <a:lvl3pPr marL="1371600" lvl="2" indent="-355600" rtl="0">
              <a:spcBef>
                <a:spcPts val="0"/>
              </a:spcBef>
              <a:spcAft>
                <a:spcPts val="0"/>
              </a:spcAft>
              <a:buSzPts val="2000"/>
              <a:buChar char="◦"/>
              <a:defRPr sz="2000"/>
            </a:lvl3pPr>
            <a:lvl4pPr marL="1828800" lvl="3" indent="-355600" rtl="0">
              <a:spcBef>
                <a:spcPts val="0"/>
              </a:spcBef>
              <a:spcAft>
                <a:spcPts val="0"/>
              </a:spcAft>
              <a:buSzPts val="2000"/>
              <a:buChar char="◦"/>
              <a:defRPr sz="2000"/>
            </a:lvl4pPr>
            <a:lvl5pPr marL="2286000" lvl="4" indent="-355600" rtl="0">
              <a:spcBef>
                <a:spcPts val="0"/>
              </a:spcBef>
              <a:spcAft>
                <a:spcPts val="0"/>
              </a:spcAft>
              <a:buSzPts val="2000"/>
              <a:buChar char="◦"/>
              <a:defRPr sz="2000"/>
            </a:lvl5pPr>
            <a:lvl6pPr marL="2743200" lvl="5" indent="-355600" rtl="0">
              <a:spcBef>
                <a:spcPts val="0"/>
              </a:spcBef>
              <a:spcAft>
                <a:spcPts val="0"/>
              </a:spcAft>
              <a:buSzPts val="2000"/>
              <a:buChar char="◦"/>
              <a:defRPr sz="2000"/>
            </a:lvl6pPr>
            <a:lvl7pPr marL="3200400" lvl="6" indent="-355600" rtl="0">
              <a:spcBef>
                <a:spcPts val="0"/>
              </a:spcBef>
              <a:spcAft>
                <a:spcPts val="0"/>
              </a:spcAft>
              <a:buSzPts val="2000"/>
              <a:buChar char="◦"/>
              <a:defRPr sz="2000"/>
            </a:lvl7pPr>
            <a:lvl8pPr marL="3657600" lvl="7" indent="-355600" rtl="0">
              <a:spcBef>
                <a:spcPts val="0"/>
              </a:spcBef>
              <a:spcAft>
                <a:spcPts val="0"/>
              </a:spcAft>
              <a:buSzPts val="2000"/>
              <a:buChar char="◦"/>
              <a:defRPr sz="2000"/>
            </a:lvl8pPr>
            <a:lvl9pPr marL="4114800" lvl="8" indent="-355600" rtl="0">
              <a:spcBef>
                <a:spcPts val="0"/>
              </a:spcBef>
              <a:spcAft>
                <a:spcPts val="0"/>
              </a:spcAft>
              <a:buSzPts val="2000"/>
              <a:buChar char="◦"/>
              <a:defRPr sz="2000"/>
            </a:lvl9pPr>
          </a:lstStyle>
          <a:p>
            <a:pPr lvl="0"/>
            <a:r>
              <a:rPr lang="en-US" smtClean="0"/>
              <a:t>Click to edit Master text styles</a:t>
            </a:r>
          </a:p>
        </p:txBody>
      </p:sp>
      <p:sp>
        <p:nvSpPr>
          <p:cNvPr id="48" name="Google Shape;48;p6"/>
          <p:cNvSpPr txBox="1">
            <a:spLocks noGrp="1"/>
          </p:cNvSpPr>
          <p:nvPr>
            <p:ph type="body" idx="2"/>
          </p:nvPr>
        </p:nvSpPr>
        <p:spPr>
          <a:xfrm>
            <a:off x="3955979" y="1967600"/>
            <a:ext cx="2891700" cy="3915600"/>
          </a:xfrm>
          <a:prstGeom prst="rect">
            <a:avLst/>
          </a:prstGeom>
        </p:spPr>
        <p:txBody>
          <a:bodyPr spcFirstLastPara="1" wrap="square" lIns="0" tIns="0" rIns="0" bIns="0" anchor="t" anchorCtr="0">
            <a:noAutofit/>
          </a:bodyPr>
          <a:lstStyle>
            <a:lvl1pPr marL="457200" lvl="0" indent="-355600" rtl="0">
              <a:spcBef>
                <a:spcPts val="600"/>
              </a:spcBef>
              <a:spcAft>
                <a:spcPts val="0"/>
              </a:spcAft>
              <a:buSzPts val="2000"/>
              <a:buChar char="◦"/>
              <a:defRPr sz="2000"/>
            </a:lvl1pPr>
            <a:lvl2pPr marL="914400" lvl="1" indent="-355600" rtl="0">
              <a:spcBef>
                <a:spcPts val="0"/>
              </a:spcBef>
              <a:spcAft>
                <a:spcPts val="0"/>
              </a:spcAft>
              <a:buSzPts val="2000"/>
              <a:buChar char="◦"/>
              <a:defRPr sz="2000"/>
            </a:lvl2pPr>
            <a:lvl3pPr marL="1371600" lvl="2" indent="-355600" rtl="0">
              <a:spcBef>
                <a:spcPts val="0"/>
              </a:spcBef>
              <a:spcAft>
                <a:spcPts val="0"/>
              </a:spcAft>
              <a:buSzPts val="2000"/>
              <a:buChar char="◦"/>
              <a:defRPr sz="2000"/>
            </a:lvl3pPr>
            <a:lvl4pPr marL="1828800" lvl="3" indent="-355600" rtl="0">
              <a:spcBef>
                <a:spcPts val="0"/>
              </a:spcBef>
              <a:spcAft>
                <a:spcPts val="0"/>
              </a:spcAft>
              <a:buSzPts val="2000"/>
              <a:buChar char="◦"/>
              <a:defRPr sz="2000"/>
            </a:lvl4pPr>
            <a:lvl5pPr marL="2286000" lvl="4" indent="-355600" rtl="0">
              <a:spcBef>
                <a:spcPts val="0"/>
              </a:spcBef>
              <a:spcAft>
                <a:spcPts val="0"/>
              </a:spcAft>
              <a:buSzPts val="2000"/>
              <a:buChar char="◦"/>
              <a:defRPr sz="2000"/>
            </a:lvl5pPr>
            <a:lvl6pPr marL="2743200" lvl="5" indent="-355600" rtl="0">
              <a:spcBef>
                <a:spcPts val="0"/>
              </a:spcBef>
              <a:spcAft>
                <a:spcPts val="0"/>
              </a:spcAft>
              <a:buSzPts val="2000"/>
              <a:buChar char="◦"/>
              <a:defRPr sz="2000"/>
            </a:lvl6pPr>
            <a:lvl7pPr marL="3200400" lvl="6" indent="-355600" rtl="0">
              <a:spcBef>
                <a:spcPts val="0"/>
              </a:spcBef>
              <a:spcAft>
                <a:spcPts val="0"/>
              </a:spcAft>
              <a:buSzPts val="2000"/>
              <a:buChar char="◦"/>
              <a:defRPr sz="2000"/>
            </a:lvl7pPr>
            <a:lvl8pPr marL="3657600" lvl="7" indent="-355600" rtl="0">
              <a:spcBef>
                <a:spcPts val="0"/>
              </a:spcBef>
              <a:spcAft>
                <a:spcPts val="0"/>
              </a:spcAft>
              <a:buSzPts val="2000"/>
              <a:buChar char="◦"/>
              <a:defRPr sz="2000"/>
            </a:lvl8pPr>
            <a:lvl9pPr marL="4114800" lvl="8" indent="-355600" rtl="0">
              <a:spcBef>
                <a:spcPts val="0"/>
              </a:spcBef>
              <a:spcAft>
                <a:spcPts val="0"/>
              </a:spcAft>
              <a:buSzPts val="2000"/>
              <a:buChar char="◦"/>
              <a:defRPr sz="2000"/>
            </a:lvl9pPr>
          </a:lstStyle>
          <a:p>
            <a:pPr lvl="0"/>
            <a:r>
              <a:rPr lang="en-US" smtClean="0"/>
              <a:t>Click to edit Master text styles</a:t>
            </a:r>
          </a:p>
        </p:txBody>
      </p:sp>
      <p:sp>
        <p:nvSpPr>
          <p:cNvPr id="49" name="Google Shape;49;p6"/>
          <p:cNvSpPr txBox="1">
            <a:spLocks noGrp="1"/>
          </p:cNvSpPr>
          <p:nvPr>
            <p:ph type="sldNum" idx="12"/>
          </p:nvPr>
        </p:nvSpPr>
        <p:spPr>
          <a:xfrm>
            <a:off x="8480584" y="6333135"/>
            <a:ext cx="5487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61B2F1E9-D3C9-44DB-9345-28CC12FF322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50"/>
        <p:cNvGrpSpPr/>
        <p:nvPr/>
      </p:nvGrpSpPr>
      <p:grpSpPr>
        <a:xfrm>
          <a:off x="0" y="0"/>
          <a:ext cx="0" cy="0"/>
          <a:chOff x="0" y="0"/>
          <a:chExt cx="0" cy="0"/>
        </a:xfrm>
      </p:grpSpPr>
      <p:grpSp>
        <p:nvGrpSpPr>
          <p:cNvPr id="2" name="Google Shape;51;p7"/>
          <p:cNvGrpSpPr/>
          <p:nvPr/>
        </p:nvGrpSpPr>
        <p:grpSpPr>
          <a:xfrm rot="-5400000" flipH="1">
            <a:off x="4661123" y="2389303"/>
            <a:ext cx="6872324" cy="2093410"/>
            <a:chOff x="187960" y="1453515"/>
            <a:chExt cx="3861435" cy="1568450"/>
          </a:xfrm>
        </p:grpSpPr>
        <p:sp>
          <p:nvSpPr>
            <p:cNvPr id="52" name="Google Shape;52;p7"/>
            <p:cNvSpPr/>
            <p:nvPr/>
          </p:nvSpPr>
          <p:spPr>
            <a:xfrm>
              <a:off x="187960" y="1453515"/>
              <a:ext cx="3860800" cy="1568450"/>
            </a:xfrm>
            <a:custGeom>
              <a:avLst/>
              <a:gdLst/>
              <a:ahLst/>
              <a:cxnLst/>
              <a:rect l="l" t="t" r="r" b="b"/>
              <a:pathLst>
                <a:path w="3860800" h="1568450" extrusionOk="0">
                  <a:moveTo>
                    <a:pt x="1304290" y="810260"/>
                  </a:moveTo>
                  <a:cubicBezTo>
                    <a:pt x="857250" y="810260"/>
                    <a:pt x="421005" y="740410"/>
                    <a:pt x="0" y="608330"/>
                  </a:cubicBezTo>
                  <a:lnTo>
                    <a:pt x="0" y="1570355"/>
                  </a:lnTo>
                  <a:lnTo>
                    <a:pt x="3864610" y="1570355"/>
                  </a:lnTo>
                  <a:lnTo>
                    <a:pt x="3864610" y="0"/>
                  </a:lnTo>
                  <a:cubicBezTo>
                    <a:pt x="3082290" y="520700"/>
                    <a:pt x="2216150" y="810260"/>
                    <a:pt x="1304290" y="810260"/>
                  </a:cubicBezTo>
                  <a:close/>
                </a:path>
              </a:pathLst>
            </a:custGeom>
            <a:gradFill>
              <a:gsLst>
                <a:gs pos="0">
                  <a:srgbClr val="FFC486">
                    <a:alpha val="20000"/>
                  </a:srgbClr>
                </a:gs>
                <a:gs pos="100000">
                  <a:srgbClr val="FF866B">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53" name="Google Shape;53;p7"/>
            <p:cNvSpPr/>
            <p:nvPr/>
          </p:nvSpPr>
          <p:spPr>
            <a:xfrm>
              <a:off x="187960" y="2182495"/>
              <a:ext cx="3860800" cy="838200"/>
            </a:xfrm>
            <a:custGeom>
              <a:avLst/>
              <a:gdLst/>
              <a:ahLst/>
              <a:cxnLst/>
              <a:rect l="l" t="t" r="r" b="b"/>
              <a:pathLst>
                <a:path w="3860800" h="838200" extrusionOk="0">
                  <a:moveTo>
                    <a:pt x="1932305" y="451485"/>
                  </a:moveTo>
                  <a:cubicBezTo>
                    <a:pt x="1258570" y="451485"/>
                    <a:pt x="608965" y="293370"/>
                    <a:pt x="0" y="0"/>
                  </a:cubicBezTo>
                  <a:lnTo>
                    <a:pt x="0" y="840740"/>
                  </a:lnTo>
                  <a:lnTo>
                    <a:pt x="3864610" y="840740"/>
                  </a:lnTo>
                  <a:lnTo>
                    <a:pt x="3864610" y="635"/>
                  </a:lnTo>
                  <a:cubicBezTo>
                    <a:pt x="3255645" y="293370"/>
                    <a:pt x="2606675" y="451485"/>
                    <a:pt x="1932305" y="451485"/>
                  </a:cubicBezTo>
                  <a:close/>
                </a:path>
              </a:pathLst>
            </a:custGeom>
            <a:gradFill>
              <a:gsLst>
                <a:gs pos="0">
                  <a:srgbClr val="F20122">
                    <a:alpha val="51764"/>
                    <a:alpha val="20000"/>
                  </a:srgbClr>
                </a:gs>
                <a:gs pos="100000">
                  <a:srgbClr val="FF6A00">
                    <a:alpha val="71764"/>
                    <a:alpha val="20000"/>
                  </a:srgbClr>
                </a:gs>
              </a:gsLst>
              <a:lin ang="10800025"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54" name="Google Shape;54;p7"/>
            <p:cNvSpPr/>
            <p:nvPr/>
          </p:nvSpPr>
          <p:spPr>
            <a:xfrm>
              <a:off x="188595" y="1819275"/>
              <a:ext cx="3860800" cy="1200150"/>
            </a:xfrm>
            <a:custGeom>
              <a:avLst/>
              <a:gdLst/>
              <a:ahLst/>
              <a:cxnLst/>
              <a:rect l="l" t="t" r="r" b="b"/>
              <a:pathLst>
                <a:path w="3860800" h="1200150" extrusionOk="0">
                  <a:moveTo>
                    <a:pt x="2672715" y="887095"/>
                  </a:moveTo>
                  <a:cubicBezTo>
                    <a:pt x="1717040" y="887095"/>
                    <a:pt x="811530" y="568960"/>
                    <a:pt x="0" y="0"/>
                  </a:cubicBezTo>
                  <a:lnTo>
                    <a:pt x="0" y="1204595"/>
                  </a:lnTo>
                  <a:lnTo>
                    <a:pt x="3864610" y="1204595"/>
                  </a:lnTo>
                  <a:lnTo>
                    <a:pt x="3864610" y="718820"/>
                  </a:lnTo>
                  <a:cubicBezTo>
                    <a:pt x="3478530" y="829310"/>
                    <a:pt x="3079750" y="887095"/>
                    <a:pt x="2672715" y="887095"/>
                  </a:cubicBezTo>
                  <a:close/>
                </a:path>
              </a:pathLst>
            </a:custGeom>
            <a:gradFill>
              <a:gsLst>
                <a:gs pos="0">
                  <a:srgbClr val="FF9F00">
                    <a:alpha val="56470"/>
                    <a:alpha val="20000"/>
                  </a:srgbClr>
                </a:gs>
                <a:gs pos="100000">
                  <a:srgbClr val="CC0000">
                    <a:alpha val="57254"/>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grpSp>
      <p:sp>
        <p:nvSpPr>
          <p:cNvPr id="55" name="Google Shape;55;p7"/>
          <p:cNvSpPr txBox="1">
            <a:spLocks noGrp="1"/>
          </p:cNvSpPr>
          <p:nvPr>
            <p:ph type="title"/>
          </p:nvPr>
        </p:nvSpPr>
        <p:spPr>
          <a:xfrm>
            <a:off x="737850" y="690033"/>
            <a:ext cx="6284100" cy="992400"/>
          </a:xfrm>
          <a:prstGeom prst="rect">
            <a:avLst/>
          </a:prstGeom>
        </p:spPr>
        <p:txBody>
          <a:bodyPr spcFirstLastPara="1" wrap="square" lIns="0" tIns="0" rIns="0" bIns="0" anchor="b"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US" smtClean="0"/>
              <a:t>Click to edit Master title style</a:t>
            </a:r>
            <a:endParaRPr/>
          </a:p>
        </p:txBody>
      </p:sp>
      <p:sp>
        <p:nvSpPr>
          <p:cNvPr id="56" name="Google Shape;56;p7"/>
          <p:cNvSpPr txBox="1">
            <a:spLocks noGrp="1"/>
          </p:cNvSpPr>
          <p:nvPr>
            <p:ph type="body" idx="1"/>
          </p:nvPr>
        </p:nvSpPr>
        <p:spPr>
          <a:xfrm>
            <a:off x="737850" y="1967600"/>
            <a:ext cx="1902600" cy="39468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pPr lvl="0"/>
            <a:r>
              <a:rPr lang="en-US" smtClean="0"/>
              <a:t>Click to edit Master text styles</a:t>
            </a:r>
          </a:p>
        </p:txBody>
      </p:sp>
      <p:sp>
        <p:nvSpPr>
          <p:cNvPr id="57" name="Google Shape;57;p7"/>
          <p:cNvSpPr txBox="1">
            <a:spLocks noGrp="1"/>
          </p:cNvSpPr>
          <p:nvPr>
            <p:ph type="body" idx="2"/>
          </p:nvPr>
        </p:nvSpPr>
        <p:spPr>
          <a:xfrm>
            <a:off x="2928612" y="1967600"/>
            <a:ext cx="1902600" cy="39468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pPr lvl="0"/>
            <a:r>
              <a:rPr lang="en-US" smtClean="0"/>
              <a:t>Click to edit Master text styles</a:t>
            </a:r>
          </a:p>
        </p:txBody>
      </p:sp>
      <p:sp>
        <p:nvSpPr>
          <p:cNvPr id="58" name="Google Shape;58;p7"/>
          <p:cNvSpPr txBox="1">
            <a:spLocks noGrp="1"/>
          </p:cNvSpPr>
          <p:nvPr>
            <p:ph type="body" idx="3"/>
          </p:nvPr>
        </p:nvSpPr>
        <p:spPr>
          <a:xfrm>
            <a:off x="5119374" y="1967600"/>
            <a:ext cx="1902600" cy="39468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pPr lvl="0"/>
            <a:r>
              <a:rPr lang="en-US" smtClean="0"/>
              <a:t>Click to edit Master text styles</a:t>
            </a:r>
          </a:p>
        </p:txBody>
      </p:sp>
      <p:sp>
        <p:nvSpPr>
          <p:cNvPr id="59" name="Google Shape;59;p7"/>
          <p:cNvSpPr txBox="1">
            <a:spLocks noGrp="1"/>
          </p:cNvSpPr>
          <p:nvPr>
            <p:ph type="sldNum" idx="12"/>
          </p:nvPr>
        </p:nvSpPr>
        <p:spPr>
          <a:xfrm>
            <a:off x="8480584" y="6333135"/>
            <a:ext cx="5487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61B2F1E9-D3C9-44DB-9345-28CC12FF322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60"/>
        <p:cNvGrpSpPr/>
        <p:nvPr/>
      </p:nvGrpSpPr>
      <p:grpSpPr>
        <a:xfrm>
          <a:off x="0" y="0"/>
          <a:ext cx="0" cy="0"/>
          <a:chOff x="0" y="0"/>
          <a:chExt cx="0" cy="0"/>
        </a:xfrm>
      </p:grpSpPr>
      <p:grpSp>
        <p:nvGrpSpPr>
          <p:cNvPr id="2" name="Google Shape;61;p8"/>
          <p:cNvGrpSpPr/>
          <p:nvPr/>
        </p:nvGrpSpPr>
        <p:grpSpPr>
          <a:xfrm rot="-5400000" flipH="1">
            <a:off x="4661123" y="2389303"/>
            <a:ext cx="6872324" cy="2093410"/>
            <a:chOff x="187960" y="1453515"/>
            <a:chExt cx="3861435" cy="1568450"/>
          </a:xfrm>
        </p:grpSpPr>
        <p:sp>
          <p:nvSpPr>
            <p:cNvPr id="62" name="Google Shape;62;p8"/>
            <p:cNvSpPr/>
            <p:nvPr/>
          </p:nvSpPr>
          <p:spPr>
            <a:xfrm>
              <a:off x="187960" y="1453515"/>
              <a:ext cx="3860800" cy="1568450"/>
            </a:xfrm>
            <a:custGeom>
              <a:avLst/>
              <a:gdLst/>
              <a:ahLst/>
              <a:cxnLst/>
              <a:rect l="l" t="t" r="r" b="b"/>
              <a:pathLst>
                <a:path w="3860800" h="1568450" extrusionOk="0">
                  <a:moveTo>
                    <a:pt x="1304290" y="810260"/>
                  </a:moveTo>
                  <a:cubicBezTo>
                    <a:pt x="857250" y="810260"/>
                    <a:pt x="421005" y="740410"/>
                    <a:pt x="0" y="608330"/>
                  </a:cubicBezTo>
                  <a:lnTo>
                    <a:pt x="0" y="1570355"/>
                  </a:lnTo>
                  <a:lnTo>
                    <a:pt x="3864610" y="1570355"/>
                  </a:lnTo>
                  <a:lnTo>
                    <a:pt x="3864610" y="0"/>
                  </a:lnTo>
                  <a:cubicBezTo>
                    <a:pt x="3082290" y="520700"/>
                    <a:pt x="2216150" y="810260"/>
                    <a:pt x="1304290" y="810260"/>
                  </a:cubicBezTo>
                  <a:close/>
                </a:path>
              </a:pathLst>
            </a:custGeom>
            <a:gradFill>
              <a:gsLst>
                <a:gs pos="0">
                  <a:srgbClr val="FFC486">
                    <a:alpha val="20000"/>
                  </a:srgbClr>
                </a:gs>
                <a:gs pos="100000">
                  <a:srgbClr val="FF866B">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63" name="Google Shape;63;p8"/>
            <p:cNvSpPr/>
            <p:nvPr/>
          </p:nvSpPr>
          <p:spPr>
            <a:xfrm>
              <a:off x="187960" y="2182495"/>
              <a:ext cx="3860800" cy="838200"/>
            </a:xfrm>
            <a:custGeom>
              <a:avLst/>
              <a:gdLst/>
              <a:ahLst/>
              <a:cxnLst/>
              <a:rect l="l" t="t" r="r" b="b"/>
              <a:pathLst>
                <a:path w="3860800" h="838200" extrusionOk="0">
                  <a:moveTo>
                    <a:pt x="1932305" y="451485"/>
                  </a:moveTo>
                  <a:cubicBezTo>
                    <a:pt x="1258570" y="451485"/>
                    <a:pt x="608965" y="293370"/>
                    <a:pt x="0" y="0"/>
                  </a:cubicBezTo>
                  <a:lnTo>
                    <a:pt x="0" y="840740"/>
                  </a:lnTo>
                  <a:lnTo>
                    <a:pt x="3864610" y="840740"/>
                  </a:lnTo>
                  <a:lnTo>
                    <a:pt x="3864610" y="635"/>
                  </a:lnTo>
                  <a:cubicBezTo>
                    <a:pt x="3255645" y="293370"/>
                    <a:pt x="2606675" y="451485"/>
                    <a:pt x="1932305" y="451485"/>
                  </a:cubicBezTo>
                  <a:close/>
                </a:path>
              </a:pathLst>
            </a:custGeom>
            <a:gradFill>
              <a:gsLst>
                <a:gs pos="0">
                  <a:srgbClr val="F20122">
                    <a:alpha val="51764"/>
                    <a:alpha val="20000"/>
                  </a:srgbClr>
                </a:gs>
                <a:gs pos="100000">
                  <a:srgbClr val="FF6A00">
                    <a:alpha val="71764"/>
                    <a:alpha val="20000"/>
                  </a:srgbClr>
                </a:gs>
              </a:gsLst>
              <a:lin ang="10800025"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64" name="Google Shape;64;p8"/>
            <p:cNvSpPr/>
            <p:nvPr/>
          </p:nvSpPr>
          <p:spPr>
            <a:xfrm>
              <a:off x="188595" y="1819275"/>
              <a:ext cx="3860800" cy="1200150"/>
            </a:xfrm>
            <a:custGeom>
              <a:avLst/>
              <a:gdLst/>
              <a:ahLst/>
              <a:cxnLst/>
              <a:rect l="l" t="t" r="r" b="b"/>
              <a:pathLst>
                <a:path w="3860800" h="1200150" extrusionOk="0">
                  <a:moveTo>
                    <a:pt x="2672715" y="887095"/>
                  </a:moveTo>
                  <a:cubicBezTo>
                    <a:pt x="1717040" y="887095"/>
                    <a:pt x="811530" y="568960"/>
                    <a:pt x="0" y="0"/>
                  </a:cubicBezTo>
                  <a:lnTo>
                    <a:pt x="0" y="1204595"/>
                  </a:lnTo>
                  <a:lnTo>
                    <a:pt x="3864610" y="1204595"/>
                  </a:lnTo>
                  <a:lnTo>
                    <a:pt x="3864610" y="718820"/>
                  </a:lnTo>
                  <a:cubicBezTo>
                    <a:pt x="3478530" y="829310"/>
                    <a:pt x="3079750" y="887095"/>
                    <a:pt x="2672715" y="887095"/>
                  </a:cubicBezTo>
                  <a:close/>
                </a:path>
              </a:pathLst>
            </a:custGeom>
            <a:gradFill>
              <a:gsLst>
                <a:gs pos="0">
                  <a:srgbClr val="FF9F00">
                    <a:alpha val="56470"/>
                    <a:alpha val="20000"/>
                  </a:srgbClr>
                </a:gs>
                <a:gs pos="100000">
                  <a:srgbClr val="CC0000">
                    <a:alpha val="57254"/>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grpSp>
      <p:sp>
        <p:nvSpPr>
          <p:cNvPr id="65" name="Google Shape;65;p8"/>
          <p:cNvSpPr txBox="1">
            <a:spLocks noGrp="1"/>
          </p:cNvSpPr>
          <p:nvPr>
            <p:ph type="title"/>
          </p:nvPr>
        </p:nvSpPr>
        <p:spPr>
          <a:xfrm>
            <a:off x="737850" y="690033"/>
            <a:ext cx="6034500" cy="992400"/>
          </a:xfrm>
          <a:prstGeom prst="rect">
            <a:avLst/>
          </a:prstGeom>
        </p:spPr>
        <p:txBody>
          <a:bodyPr spcFirstLastPara="1" wrap="square" lIns="0" tIns="0" rIns="0" bIns="0" anchor="b"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US" smtClean="0"/>
              <a:t>Click to edit Master title style</a:t>
            </a:r>
            <a:endParaRPr/>
          </a:p>
        </p:txBody>
      </p:sp>
      <p:sp>
        <p:nvSpPr>
          <p:cNvPr id="66" name="Google Shape;66;p8"/>
          <p:cNvSpPr txBox="1">
            <a:spLocks noGrp="1"/>
          </p:cNvSpPr>
          <p:nvPr>
            <p:ph type="sldNum" idx="12"/>
          </p:nvPr>
        </p:nvSpPr>
        <p:spPr>
          <a:xfrm>
            <a:off x="8480584" y="6333135"/>
            <a:ext cx="5487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61B2F1E9-D3C9-44DB-9345-28CC12FF322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67"/>
        <p:cNvGrpSpPr/>
        <p:nvPr/>
      </p:nvGrpSpPr>
      <p:grpSpPr>
        <a:xfrm>
          <a:off x="0" y="0"/>
          <a:ext cx="0" cy="0"/>
          <a:chOff x="0" y="0"/>
          <a:chExt cx="0" cy="0"/>
        </a:xfrm>
      </p:grpSpPr>
      <p:grpSp>
        <p:nvGrpSpPr>
          <p:cNvPr id="2" name="Google Shape;68;p9"/>
          <p:cNvGrpSpPr/>
          <p:nvPr/>
        </p:nvGrpSpPr>
        <p:grpSpPr>
          <a:xfrm rot="-5400000" flipH="1">
            <a:off x="4661123" y="2389303"/>
            <a:ext cx="6872324" cy="2093410"/>
            <a:chOff x="187960" y="1453515"/>
            <a:chExt cx="3861435" cy="1568450"/>
          </a:xfrm>
        </p:grpSpPr>
        <p:sp>
          <p:nvSpPr>
            <p:cNvPr id="69" name="Google Shape;69;p9"/>
            <p:cNvSpPr/>
            <p:nvPr/>
          </p:nvSpPr>
          <p:spPr>
            <a:xfrm>
              <a:off x="187960" y="1453515"/>
              <a:ext cx="3860800" cy="1568450"/>
            </a:xfrm>
            <a:custGeom>
              <a:avLst/>
              <a:gdLst/>
              <a:ahLst/>
              <a:cxnLst/>
              <a:rect l="l" t="t" r="r" b="b"/>
              <a:pathLst>
                <a:path w="3860800" h="1568450" extrusionOk="0">
                  <a:moveTo>
                    <a:pt x="1304290" y="810260"/>
                  </a:moveTo>
                  <a:cubicBezTo>
                    <a:pt x="857250" y="810260"/>
                    <a:pt x="421005" y="740410"/>
                    <a:pt x="0" y="608330"/>
                  </a:cubicBezTo>
                  <a:lnTo>
                    <a:pt x="0" y="1570355"/>
                  </a:lnTo>
                  <a:lnTo>
                    <a:pt x="3864610" y="1570355"/>
                  </a:lnTo>
                  <a:lnTo>
                    <a:pt x="3864610" y="0"/>
                  </a:lnTo>
                  <a:cubicBezTo>
                    <a:pt x="3082290" y="520700"/>
                    <a:pt x="2216150" y="810260"/>
                    <a:pt x="1304290" y="810260"/>
                  </a:cubicBezTo>
                  <a:close/>
                </a:path>
              </a:pathLst>
            </a:custGeom>
            <a:gradFill>
              <a:gsLst>
                <a:gs pos="0">
                  <a:srgbClr val="FFC486">
                    <a:alpha val="20000"/>
                  </a:srgbClr>
                </a:gs>
                <a:gs pos="100000">
                  <a:srgbClr val="FF866B">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70" name="Google Shape;70;p9"/>
            <p:cNvSpPr/>
            <p:nvPr/>
          </p:nvSpPr>
          <p:spPr>
            <a:xfrm>
              <a:off x="187960" y="2182495"/>
              <a:ext cx="3860800" cy="838200"/>
            </a:xfrm>
            <a:custGeom>
              <a:avLst/>
              <a:gdLst/>
              <a:ahLst/>
              <a:cxnLst/>
              <a:rect l="l" t="t" r="r" b="b"/>
              <a:pathLst>
                <a:path w="3860800" h="838200" extrusionOk="0">
                  <a:moveTo>
                    <a:pt x="1932305" y="451485"/>
                  </a:moveTo>
                  <a:cubicBezTo>
                    <a:pt x="1258570" y="451485"/>
                    <a:pt x="608965" y="293370"/>
                    <a:pt x="0" y="0"/>
                  </a:cubicBezTo>
                  <a:lnTo>
                    <a:pt x="0" y="840740"/>
                  </a:lnTo>
                  <a:lnTo>
                    <a:pt x="3864610" y="840740"/>
                  </a:lnTo>
                  <a:lnTo>
                    <a:pt x="3864610" y="635"/>
                  </a:lnTo>
                  <a:cubicBezTo>
                    <a:pt x="3255645" y="293370"/>
                    <a:pt x="2606675" y="451485"/>
                    <a:pt x="1932305" y="451485"/>
                  </a:cubicBezTo>
                  <a:close/>
                </a:path>
              </a:pathLst>
            </a:custGeom>
            <a:gradFill>
              <a:gsLst>
                <a:gs pos="0">
                  <a:srgbClr val="F20122">
                    <a:alpha val="51764"/>
                    <a:alpha val="20000"/>
                  </a:srgbClr>
                </a:gs>
                <a:gs pos="100000">
                  <a:srgbClr val="FF6A00">
                    <a:alpha val="71764"/>
                    <a:alpha val="20000"/>
                  </a:srgbClr>
                </a:gs>
              </a:gsLst>
              <a:lin ang="10800025"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71" name="Google Shape;71;p9"/>
            <p:cNvSpPr/>
            <p:nvPr/>
          </p:nvSpPr>
          <p:spPr>
            <a:xfrm>
              <a:off x="188595" y="1819275"/>
              <a:ext cx="3860800" cy="1200150"/>
            </a:xfrm>
            <a:custGeom>
              <a:avLst/>
              <a:gdLst/>
              <a:ahLst/>
              <a:cxnLst/>
              <a:rect l="l" t="t" r="r" b="b"/>
              <a:pathLst>
                <a:path w="3860800" h="1200150" extrusionOk="0">
                  <a:moveTo>
                    <a:pt x="2672715" y="887095"/>
                  </a:moveTo>
                  <a:cubicBezTo>
                    <a:pt x="1717040" y="887095"/>
                    <a:pt x="811530" y="568960"/>
                    <a:pt x="0" y="0"/>
                  </a:cubicBezTo>
                  <a:lnTo>
                    <a:pt x="0" y="1204595"/>
                  </a:lnTo>
                  <a:lnTo>
                    <a:pt x="3864610" y="1204595"/>
                  </a:lnTo>
                  <a:lnTo>
                    <a:pt x="3864610" y="718820"/>
                  </a:lnTo>
                  <a:cubicBezTo>
                    <a:pt x="3478530" y="829310"/>
                    <a:pt x="3079750" y="887095"/>
                    <a:pt x="2672715" y="887095"/>
                  </a:cubicBezTo>
                  <a:close/>
                </a:path>
              </a:pathLst>
            </a:custGeom>
            <a:gradFill>
              <a:gsLst>
                <a:gs pos="0">
                  <a:srgbClr val="FF9F00">
                    <a:alpha val="56470"/>
                    <a:alpha val="20000"/>
                  </a:srgbClr>
                </a:gs>
                <a:gs pos="100000">
                  <a:srgbClr val="CC0000">
                    <a:alpha val="57254"/>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grpSp>
      <p:sp>
        <p:nvSpPr>
          <p:cNvPr id="72" name="Google Shape;72;p9"/>
          <p:cNvSpPr txBox="1">
            <a:spLocks noGrp="1"/>
          </p:cNvSpPr>
          <p:nvPr>
            <p:ph type="body" idx="1"/>
          </p:nvPr>
        </p:nvSpPr>
        <p:spPr>
          <a:xfrm>
            <a:off x="737850" y="5875067"/>
            <a:ext cx="6236400" cy="692800"/>
          </a:xfrm>
          <a:prstGeom prst="rect">
            <a:avLst/>
          </a:prstGeom>
        </p:spPr>
        <p:txBody>
          <a:bodyPr spcFirstLastPara="1" wrap="square" lIns="0" tIns="0" rIns="0" bIns="0" anchor="t" anchorCtr="0">
            <a:noAutofit/>
          </a:bodyPr>
          <a:lstStyle>
            <a:lvl1pPr marL="457200" lvl="0" indent="-228600" rtl="0">
              <a:spcBef>
                <a:spcPts val="360"/>
              </a:spcBef>
              <a:spcAft>
                <a:spcPts val="0"/>
              </a:spcAft>
              <a:buClr>
                <a:schemeClr val="accent5"/>
              </a:buClr>
              <a:buSzPts val="1800"/>
              <a:buNone/>
              <a:defRPr sz="1800">
                <a:solidFill>
                  <a:schemeClr val="accent5"/>
                </a:solidFill>
              </a:defRPr>
            </a:lvl1pPr>
          </a:lstStyle>
          <a:p>
            <a:pPr lvl="0"/>
            <a:r>
              <a:rPr lang="en-US" smtClean="0"/>
              <a:t>Click to edit Master text styles</a:t>
            </a:r>
          </a:p>
        </p:txBody>
      </p:sp>
      <p:sp>
        <p:nvSpPr>
          <p:cNvPr id="73" name="Google Shape;73;p9"/>
          <p:cNvSpPr txBox="1">
            <a:spLocks noGrp="1"/>
          </p:cNvSpPr>
          <p:nvPr>
            <p:ph type="sldNum" idx="12"/>
          </p:nvPr>
        </p:nvSpPr>
        <p:spPr>
          <a:xfrm>
            <a:off x="8480584" y="6333135"/>
            <a:ext cx="5487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61B2F1E9-D3C9-44DB-9345-28CC12FF322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4"/>
        <p:cNvGrpSpPr/>
        <p:nvPr/>
      </p:nvGrpSpPr>
      <p:grpSpPr>
        <a:xfrm>
          <a:off x="0" y="0"/>
          <a:ext cx="0" cy="0"/>
          <a:chOff x="0" y="0"/>
          <a:chExt cx="0" cy="0"/>
        </a:xfrm>
      </p:grpSpPr>
      <p:grpSp>
        <p:nvGrpSpPr>
          <p:cNvPr id="2" name="Google Shape;75;p10"/>
          <p:cNvGrpSpPr/>
          <p:nvPr/>
        </p:nvGrpSpPr>
        <p:grpSpPr>
          <a:xfrm rot="-5400000" flipH="1">
            <a:off x="4661123" y="2389303"/>
            <a:ext cx="6872324" cy="2093410"/>
            <a:chOff x="187960" y="1453515"/>
            <a:chExt cx="3861435" cy="1568450"/>
          </a:xfrm>
        </p:grpSpPr>
        <p:sp>
          <p:nvSpPr>
            <p:cNvPr id="76" name="Google Shape;76;p10"/>
            <p:cNvSpPr/>
            <p:nvPr/>
          </p:nvSpPr>
          <p:spPr>
            <a:xfrm>
              <a:off x="187960" y="1453515"/>
              <a:ext cx="3860800" cy="1568450"/>
            </a:xfrm>
            <a:custGeom>
              <a:avLst/>
              <a:gdLst/>
              <a:ahLst/>
              <a:cxnLst/>
              <a:rect l="l" t="t" r="r" b="b"/>
              <a:pathLst>
                <a:path w="3860800" h="1568450" extrusionOk="0">
                  <a:moveTo>
                    <a:pt x="1304290" y="810260"/>
                  </a:moveTo>
                  <a:cubicBezTo>
                    <a:pt x="857250" y="810260"/>
                    <a:pt x="421005" y="740410"/>
                    <a:pt x="0" y="608330"/>
                  </a:cubicBezTo>
                  <a:lnTo>
                    <a:pt x="0" y="1570355"/>
                  </a:lnTo>
                  <a:lnTo>
                    <a:pt x="3864610" y="1570355"/>
                  </a:lnTo>
                  <a:lnTo>
                    <a:pt x="3864610" y="0"/>
                  </a:lnTo>
                  <a:cubicBezTo>
                    <a:pt x="3082290" y="520700"/>
                    <a:pt x="2216150" y="810260"/>
                    <a:pt x="1304290" y="810260"/>
                  </a:cubicBezTo>
                  <a:close/>
                </a:path>
              </a:pathLst>
            </a:custGeom>
            <a:gradFill>
              <a:gsLst>
                <a:gs pos="0">
                  <a:srgbClr val="FFC486">
                    <a:alpha val="20000"/>
                  </a:srgbClr>
                </a:gs>
                <a:gs pos="100000">
                  <a:srgbClr val="FF866B">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77" name="Google Shape;77;p10"/>
            <p:cNvSpPr/>
            <p:nvPr/>
          </p:nvSpPr>
          <p:spPr>
            <a:xfrm>
              <a:off x="187960" y="2182495"/>
              <a:ext cx="3860800" cy="838200"/>
            </a:xfrm>
            <a:custGeom>
              <a:avLst/>
              <a:gdLst/>
              <a:ahLst/>
              <a:cxnLst/>
              <a:rect l="l" t="t" r="r" b="b"/>
              <a:pathLst>
                <a:path w="3860800" h="838200" extrusionOk="0">
                  <a:moveTo>
                    <a:pt x="1932305" y="451485"/>
                  </a:moveTo>
                  <a:cubicBezTo>
                    <a:pt x="1258570" y="451485"/>
                    <a:pt x="608965" y="293370"/>
                    <a:pt x="0" y="0"/>
                  </a:cubicBezTo>
                  <a:lnTo>
                    <a:pt x="0" y="840740"/>
                  </a:lnTo>
                  <a:lnTo>
                    <a:pt x="3864610" y="840740"/>
                  </a:lnTo>
                  <a:lnTo>
                    <a:pt x="3864610" y="635"/>
                  </a:lnTo>
                  <a:cubicBezTo>
                    <a:pt x="3255645" y="293370"/>
                    <a:pt x="2606675" y="451485"/>
                    <a:pt x="1932305" y="451485"/>
                  </a:cubicBezTo>
                  <a:close/>
                </a:path>
              </a:pathLst>
            </a:custGeom>
            <a:gradFill>
              <a:gsLst>
                <a:gs pos="0">
                  <a:srgbClr val="F20122">
                    <a:alpha val="51764"/>
                    <a:alpha val="20000"/>
                  </a:srgbClr>
                </a:gs>
                <a:gs pos="100000">
                  <a:srgbClr val="FF6A00">
                    <a:alpha val="71764"/>
                    <a:alpha val="20000"/>
                  </a:srgbClr>
                </a:gs>
              </a:gsLst>
              <a:lin ang="10800025"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78" name="Google Shape;78;p10"/>
            <p:cNvSpPr/>
            <p:nvPr/>
          </p:nvSpPr>
          <p:spPr>
            <a:xfrm>
              <a:off x="188595" y="1819275"/>
              <a:ext cx="3860800" cy="1200150"/>
            </a:xfrm>
            <a:custGeom>
              <a:avLst/>
              <a:gdLst/>
              <a:ahLst/>
              <a:cxnLst/>
              <a:rect l="l" t="t" r="r" b="b"/>
              <a:pathLst>
                <a:path w="3860800" h="1200150" extrusionOk="0">
                  <a:moveTo>
                    <a:pt x="2672715" y="887095"/>
                  </a:moveTo>
                  <a:cubicBezTo>
                    <a:pt x="1717040" y="887095"/>
                    <a:pt x="811530" y="568960"/>
                    <a:pt x="0" y="0"/>
                  </a:cubicBezTo>
                  <a:lnTo>
                    <a:pt x="0" y="1204595"/>
                  </a:lnTo>
                  <a:lnTo>
                    <a:pt x="3864610" y="1204595"/>
                  </a:lnTo>
                  <a:lnTo>
                    <a:pt x="3864610" y="718820"/>
                  </a:lnTo>
                  <a:cubicBezTo>
                    <a:pt x="3478530" y="829310"/>
                    <a:pt x="3079750" y="887095"/>
                    <a:pt x="2672715" y="887095"/>
                  </a:cubicBezTo>
                  <a:close/>
                </a:path>
              </a:pathLst>
            </a:custGeom>
            <a:gradFill>
              <a:gsLst>
                <a:gs pos="0">
                  <a:srgbClr val="FF9F00">
                    <a:alpha val="56470"/>
                    <a:alpha val="20000"/>
                  </a:srgbClr>
                </a:gs>
                <a:gs pos="100000">
                  <a:srgbClr val="CC0000">
                    <a:alpha val="57254"/>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grpSp>
      <p:sp>
        <p:nvSpPr>
          <p:cNvPr id="79" name="Google Shape;79;p10"/>
          <p:cNvSpPr txBox="1">
            <a:spLocks noGrp="1"/>
          </p:cNvSpPr>
          <p:nvPr>
            <p:ph type="sldNum" idx="12"/>
          </p:nvPr>
        </p:nvSpPr>
        <p:spPr>
          <a:xfrm>
            <a:off x="8480584" y="6333135"/>
            <a:ext cx="5487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61B2F1E9-D3C9-44DB-9345-28CC12FF3222}"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37850" y="690033"/>
            <a:ext cx="6034500" cy="992400"/>
          </a:xfrm>
          <a:prstGeom prst="rect">
            <a:avLst/>
          </a:prstGeom>
          <a:noFill/>
          <a:ln>
            <a:noFill/>
          </a:ln>
        </p:spPr>
        <p:txBody>
          <a:bodyPr spcFirstLastPara="1" wrap="square" lIns="0" tIns="0" rIns="0" bIns="0" anchor="b" anchorCtr="0">
            <a:noAutofit/>
          </a:bodyPr>
          <a:lstStyle>
            <a:lvl1pPr lvl="0" rtl="0">
              <a:spcBef>
                <a:spcPts val="0"/>
              </a:spcBef>
              <a:spcAft>
                <a:spcPts val="0"/>
              </a:spcAft>
              <a:buClr>
                <a:schemeClr val="dk1"/>
              </a:buClr>
              <a:buSzPts val="3000"/>
              <a:buFont typeface="Lato Black"/>
              <a:buNone/>
              <a:defRPr sz="3000">
                <a:solidFill>
                  <a:schemeClr val="dk1"/>
                </a:solidFill>
                <a:latin typeface="Lato Black"/>
                <a:ea typeface="Lato Black"/>
                <a:cs typeface="Lato Black"/>
                <a:sym typeface="Lato Black"/>
              </a:defRPr>
            </a:lvl1pPr>
            <a:lvl2pPr lvl="1" rtl="0">
              <a:spcBef>
                <a:spcPts val="0"/>
              </a:spcBef>
              <a:spcAft>
                <a:spcPts val="0"/>
              </a:spcAft>
              <a:buClr>
                <a:schemeClr val="dk1"/>
              </a:buClr>
              <a:buSzPts val="3000"/>
              <a:buFont typeface="Lato Black"/>
              <a:buNone/>
              <a:defRPr sz="3000">
                <a:solidFill>
                  <a:schemeClr val="dk1"/>
                </a:solidFill>
                <a:latin typeface="Lato Black"/>
                <a:ea typeface="Lato Black"/>
                <a:cs typeface="Lato Black"/>
                <a:sym typeface="Lato Black"/>
              </a:defRPr>
            </a:lvl2pPr>
            <a:lvl3pPr lvl="2" rtl="0">
              <a:spcBef>
                <a:spcPts val="0"/>
              </a:spcBef>
              <a:spcAft>
                <a:spcPts val="0"/>
              </a:spcAft>
              <a:buClr>
                <a:schemeClr val="dk1"/>
              </a:buClr>
              <a:buSzPts val="3000"/>
              <a:buFont typeface="Lato Black"/>
              <a:buNone/>
              <a:defRPr sz="3000">
                <a:solidFill>
                  <a:schemeClr val="dk1"/>
                </a:solidFill>
                <a:latin typeface="Lato Black"/>
                <a:ea typeface="Lato Black"/>
                <a:cs typeface="Lato Black"/>
                <a:sym typeface="Lato Black"/>
              </a:defRPr>
            </a:lvl3pPr>
            <a:lvl4pPr lvl="3" rtl="0">
              <a:spcBef>
                <a:spcPts val="0"/>
              </a:spcBef>
              <a:spcAft>
                <a:spcPts val="0"/>
              </a:spcAft>
              <a:buClr>
                <a:schemeClr val="dk1"/>
              </a:buClr>
              <a:buSzPts val="3000"/>
              <a:buFont typeface="Lato Black"/>
              <a:buNone/>
              <a:defRPr sz="3000">
                <a:solidFill>
                  <a:schemeClr val="dk1"/>
                </a:solidFill>
                <a:latin typeface="Lato Black"/>
                <a:ea typeface="Lato Black"/>
                <a:cs typeface="Lato Black"/>
                <a:sym typeface="Lato Black"/>
              </a:defRPr>
            </a:lvl4pPr>
            <a:lvl5pPr lvl="4" rtl="0">
              <a:spcBef>
                <a:spcPts val="0"/>
              </a:spcBef>
              <a:spcAft>
                <a:spcPts val="0"/>
              </a:spcAft>
              <a:buClr>
                <a:schemeClr val="dk1"/>
              </a:buClr>
              <a:buSzPts val="3000"/>
              <a:buFont typeface="Lato Black"/>
              <a:buNone/>
              <a:defRPr sz="3000">
                <a:solidFill>
                  <a:schemeClr val="dk1"/>
                </a:solidFill>
                <a:latin typeface="Lato Black"/>
                <a:ea typeface="Lato Black"/>
                <a:cs typeface="Lato Black"/>
                <a:sym typeface="Lato Black"/>
              </a:defRPr>
            </a:lvl5pPr>
            <a:lvl6pPr lvl="5" rtl="0">
              <a:spcBef>
                <a:spcPts val="0"/>
              </a:spcBef>
              <a:spcAft>
                <a:spcPts val="0"/>
              </a:spcAft>
              <a:buClr>
                <a:schemeClr val="dk1"/>
              </a:buClr>
              <a:buSzPts val="3000"/>
              <a:buFont typeface="Lato Black"/>
              <a:buNone/>
              <a:defRPr sz="3000">
                <a:solidFill>
                  <a:schemeClr val="dk1"/>
                </a:solidFill>
                <a:latin typeface="Lato Black"/>
                <a:ea typeface="Lato Black"/>
                <a:cs typeface="Lato Black"/>
                <a:sym typeface="Lato Black"/>
              </a:defRPr>
            </a:lvl6pPr>
            <a:lvl7pPr lvl="6" rtl="0">
              <a:spcBef>
                <a:spcPts val="0"/>
              </a:spcBef>
              <a:spcAft>
                <a:spcPts val="0"/>
              </a:spcAft>
              <a:buClr>
                <a:schemeClr val="dk1"/>
              </a:buClr>
              <a:buSzPts val="3000"/>
              <a:buFont typeface="Lato Black"/>
              <a:buNone/>
              <a:defRPr sz="3000">
                <a:solidFill>
                  <a:schemeClr val="dk1"/>
                </a:solidFill>
                <a:latin typeface="Lato Black"/>
                <a:ea typeface="Lato Black"/>
                <a:cs typeface="Lato Black"/>
                <a:sym typeface="Lato Black"/>
              </a:defRPr>
            </a:lvl7pPr>
            <a:lvl8pPr lvl="7" rtl="0">
              <a:spcBef>
                <a:spcPts val="0"/>
              </a:spcBef>
              <a:spcAft>
                <a:spcPts val="0"/>
              </a:spcAft>
              <a:buClr>
                <a:schemeClr val="dk1"/>
              </a:buClr>
              <a:buSzPts val="3000"/>
              <a:buFont typeface="Lato Black"/>
              <a:buNone/>
              <a:defRPr sz="3000">
                <a:solidFill>
                  <a:schemeClr val="dk1"/>
                </a:solidFill>
                <a:latin typeface="Lato Black"/>
                <a:ea typeface="Lato Black"/>
                <a:cs typeface="Lato Black"/>
                <a:sym typeface="Lato Black"/>
              </a:defRPr>
            </a:lvl8pPr>
            <a:lvl9pPr lvl="8" rtl="0">
              <a:spcBef>
                <a:spcPts val="0"/>
              </a:spcBef>
              <a:spcAft>
                <a:spcPts val="0"/>
              </a:spcAft>
              <a:buClr>
                <a:schemeClr val="dk1"/>
              </a:buClr>
              <a:buSzPts val="3000"/>
              <a:buFont typeface="Lato Black"/>
              <a:buNone/>
              <a:defRPr sz="3000">
                <a:solidFill>
                  <a:schemeClr val="dk1"/>
                </a:solidFill>
                <a:latin typeface="Lato Black"/>
                <a:ea typeface="Lato Black"/>
                <a:cs typeface="Lato Black"/>
                <a:sym typeface="Lato Black"/>
              </a:defRPr>
            </a:lvl9pPr>
          </a:lstStyle>
          <a:p>
            <a:endParaRPr/>
          </a:p>
        </p:txBody>
      </p:sp>
      <p:sp>
        <p:nvSpPr>
          <p:cNvPr id="7" name="Google Shape;7;p1"/>
          <p:cNvSpPr txBox="1">
            <a:spLocks noGrp="1"/>
          </p:cNvSpPr>
          <p:nvPr>
            <p:ph type="body" idx="1"/>
          </p:nvPr>
        </p:nvSpPr>
        <p:spPr>
          <a:xfrm>
            <a:off x="737850" y="1967600"/>
            <a:ext cx="6034500" cy="4057600"/>
          </a:xfrm>
          <a:prstGeom prst="rect">
            <a:avLst/>
          </a:prstGeom>
          <a:noFill/>
          <a:ln>
            <a:noFill/>
          </a:ln>
        </p:spPr>
        <p:txBody>
          <a:bodyPr spcFirstLastPara="1" wrap="square" lIns="0" tIns="0" rIns="0" bIns="0" anchor="t" anchorCtr="0">
            <a:noAutofit/>
          </a:bodyPr>
          <a:lstStyle>
            <a:lvl1pPr marL="457200" lvl="0" indent="-381000" rtl="0">
              <a:spcBef>
                <a:spcPts val="600"/>
              </a:spcBef>
              <a:spcAft>
                <a:spcPts val="0"/>
              </a:spcAft>
              <a:buClr>
                <a:schemeClr val="accent4"/>
              </a:buClr>
              <a:buSzPts val="2400"/>
              <a:buFont typeface="Lato Light"/>
              <a:buChar char="◦"/>
              <a:defRPr sz="2400">
                <a:solidFill>
                  <a:schemeClr val="dk1"/>
                </a:solidFill>
                <a:latin typeface="Lato Light"/>
                <a:ea typeface="Lato Light"/>
                <a:cs typeface="Lato Light"/>
                <a:sym typeface="Lato Light"/>
              </a:defRPr>
            </a:lvl1pPr>
            <a:lvl2pPr marL="914400" lvl="1" indent="-381000" rtl="0">
              <a:spcBef>
                <a:spcPts val="0"/>
              </a:spcBef>
              <a:spcAft>
                <a:spcPts val="0"/>
              </a:spcAft>
              <a:buClr>
                <a:schemeClr val="accent4"/>
              </a:buClr>
              <a:buSzPts val="2400"/>
              <a:buFont typeface="Lato Light"/>
              <a:buChar char="◦"/>
              <a:defRPr sz="2400">
                <a:solidFill>
                  <a:schemeClr val="dk1"/>
                </a:solidFill>
                <a:latin typeface="Lato Light"/>
                <a:ea typeface="Lato Light"/>
                <a:cs typeface="Lato Light"/>
                <a:sym typeface="Lato Light"/>
              </a:defRPr>
            </a:lvl2pPr>
            <a:lvl3pPr marL="1371600" lvl="2" indent="-381000" rtl="0">
              <a:spcBef>
                <a:spcPts val="0"/>
              </a:spcBef>
              <a:spcAft>
                <a:spcPts val="0"/>
              </a:spcAft>
              <a:buClr>
                <a:schemeClr val="accent4"/>
              </a:buClr>
              <a:buSzPts val="2400"/>
              <a:buFont typeface="Lato Light"/>
              <a:buChar char="◦"/>
              <a:defRPr sz="2400">
                <a:solidFill>
                  <a:schemeClr val="dk1"/>
                </a:solidFill>
                <a:latin typeface="Lato Light"/>
                <a:ea typeface="Lato Light"/>
                <a:cs typeface="Lato Light"/>
                <a:sym typeface="Lato Light"/>
              </a:defRPr>
            </a:lvl3pPr>
            <a:lvl4pPr marL="1828800" lvl="3" indent="-381000" rtl="0">
              <a:spcBef>
                <a:spcPts val="0"/>
              </a:spcBef>
              <a:spcAft>
                <a:spcPts val="0"/>
              </a:spcAft>
              <a:buClr>
                <a:schemeClr val="accent4"/>
              </a:buClr>
              <a:buSzPts val="2400"/>
              <a:buFont typeface="Lato Light"/>
              <a:buChar char="◦"/>
              <a:defRPr sz="2400">
                <a:solidFill>
                  <a:schemeClr val="dk1"/>
                </a:solidFill>
                <a:latin typeface="Lato Light"/>
                <a:ea typeface="Lato Light"/>
                <a:cs typeface="Lato Light"/>
                <a:sym typeface="Lato Light"/>
              </a:defRPr>
            </a:lvl4pPr>
            <a:lvl5pPr marL="2286000" lvl="4" indent="-381000" rtl="0">
              <a:spcBef>
                <a:spcPts val="0"/>
              </a:spcBef>
              <a:spcAft>
                <a:spcPts val="0"/>
              </a:spcAft>
              <a:buClr>
                <a:schemeClr val="accent4"/>
              </a:buClr>
              <a:buSzPts val="2400"/>
              <a:buFont typeface="Lato Light"/>
              <a:buChar char="◦"/>
              <a:defRPr sz="2400">
                <a:solidFill>
                  <a:schemeClr val="dk1"/>
                </a:solidFill>
                <a:latin typeface="Lato Light"/>
                <a:ea typeface="Lato Light"/>
                <a:cs typeface="Lato Light"/>
                <a:sym typeface="Lato Light"/>
              </a:defRPr>
            </a:lvl5pPr>
            <a:lvl6pPr marL="2743200" lvl="5" indent="-381000" rtl="0">
              <a:spcBef>
                <a:spcPts val="0"/>
              </a:spcBef>
              <a:spcAft>
                <a:spcPts val="0"/>
              </a:spcAft>
              <a:buClr>
                <a:schemeClr val="accent4"/>
              </a:buClr>
              <a:buSzPts val="2400"/>
              <a:buFont typeface="Lato Light"/>
              <a:buChar char="◦"/>
              <a:defRPr sz="2400">
                <a:solidFill>
                  <a:schemeClr val="dk1"/>
                </a:solidFill>
                <a:latin typeface="Lato Light"/>
                <a:ea typeface="Lato Light"/>
                <a:cs typeface="Lato Light"/>
                <a:sym typeface="Lato Light"/>
              </a:defRPr>
            </a:lvl6pPr>
            <a:lvl7pPr marL="3200400" lvl="6" indent="-381000" rtl="0">
              <a:spcBef>
                <a:spcPts val="0"/>
              </a:spcBef>
              <a:spcAft>
                <a:spcPts val="0"/>
              </a:spcAft>
              <a:buClr>
                <a:schemeClr val="accent4"/>
              </a:buClr>
              <a:buSzPts val="2400"/>
              <a:buFont typeface="Lato Light"/>
              <a:buChar char="◦"/>
              <a:defRPr sz="2400">
                <a:solidFill>
                  <a:schemeClr val="dk1"/>
                </a:solidFill>
                <a:latin typeface="Lato Light"/>
                <a:ea typeface="Lato Light"/>
                <a:cs typeface="Lato Light"/>
                <a:sym typeface="Lato Light"/>
              </a:defRPr>
            </a:lvl7pPr>
            <a:lvl8pPr marL="3657600" lvl="7" indent="-381000" rtl="0">
              <a:spcBef>
                <a:spcPts val="0"/>
              </a:spcBef>
              <a:spcAft>
                <a:spcPts val="0"/>
              </a:spcAft>
              <a:buClr>
                <a:schemeClr val="accent4"/>
              </a:buClr>
              <a:buSzPts val="2400"/>
              <a:buFont typeface="Lato Light"/>
              <a:buChar char="◦"/>
              <a:defRPr sz="2400">
                <a:solidFill>
                  <a:schemeClr val="dk1"/>
                </a:solidFill>
                <a:latin typeface="Lato Light"/>
                <a:ea typeface="Lato Light"/>
                <a:cs typeface="Lato Light"/>
                <a:sym typeface="Lato Light"/>
              </a:defRPr>
            </a:lvl8pPr>
            <a:lvl9pPr marL="4114800" lvl="8" indent="-381000" rtl="0">
              <a:spcBef>
                <a:spcPts val="0"/>
              </a:spcBef>
              <a:spcAft>
                <a:spcPts val="0"/>
              </a:spcAft>
              <a:buClr>
                <a:schemeClr val="accent4"/>
              </a:buClr>
              <a:buSzPts val="2400"/>
              <a:buFont typeface="Lato Light"/>
              <a:buChar char="◦"/>
              <a:defRPr sz="2400">
                <a:solidFill>
                  <a:schemeClr val="dk1"/>
                </a:solidFill>
                <a:latin typeface="Lato Light"/>
                <a:ea typeface="Lato Light"/>
                <a:cs typeface="Lato Light"/>
                <a:sym typeface="Lato Light"/>
              </a:defRPr>
            </a:lvl9pPr>
          </a:lstStyle>
          <a:p>
            <a:endParaRPr/>
          </a:p>
        </p:txBody>
      </p:sp>
      <p:sp>
        <p:nvSpPr>
          <p:cNvPr id="8" name="Google Shape;8;p1"/>
          <p:cNvSpPr txBox="1">
            <a:spLocks noGrp="1"/>
          </p:cNvSpPr>
          <p:nvPr>
            <p:ph type="sldNum" idx="12"/>
          </p:nvPr>
        </p:nvSpPr>
        <p:spPr>
          <a:xfrm>
            <a:off x="8480584" y="6333135"/>
            <a:ext cx="548700" cy="524800"/>
          </a:xfrm>
          <a:prstGeom prst="rect">
            <a:avLst/>
          </a:prstGeom>
          <a:noFill/>
          <a:ln>
            <a:noFill/>
          </a:ln>
        </p:spPr>
        <p:txBody>
          <a:bodyPr spcFirstLastPara="1" wrap="square" lIns="0" tIns="0" rIns="0" bIns="0" anchor="ctr" anchorCtr="0">
            <a:noAutofit/>
          </a:bodyPr>
          <a:lstStyle>
            <a:lvl1pPr lvl="0" algn="r" rtl="0">
              <a:buNone/>
              <a:defRPr sz="1300">
                <a:solidFill>
                  <a:schemeClr val="lt1"/>
                </a:solidFill>
                <a:latin typeface="Lato Light"/>
                <a:ea typeface="Lato Light"/>
                <a:cs typeface="Lato Light"/>
                <a:sym typeface="Lato Light"/>
              </a:defRPr>
            </a:lvl1pPr>
            <a:lvl2pPr lvl="1" algn="r" rtl="0">
              <a:buNone/>
              <a:defRPr sz="1300">
                <a:solidFill>
                  <a:schemeClr val="lt1"/>
                </a:solidFill>
                <a:latin typeface="Lato Light"/>
                <a:ea typeface="Lato Light"/>
                <a:cs typeface="Lato Light"/>
                <a:sym typeface="Lato Light"/>
              </a:defRPr>
            </a:lvl2pPr>
            <a:lvl3pPr lvl="2" algn="r" rtl="0">
              <a:buNone/>
              <a:defRPr sz="1300">
                <a:solidFill>
                  <a:schemeClr val="lt1"/>
                </a:solidFill>
                <a:latin typeface="Lato Light"/>
                <a:ea typeface="Lato Light"/>
                <a:cs typeface="Lato Light"/>
                <a:sym typeface="Lato Light"/>
              </a:defRPr>
            </a:lvl3pPr>
            <a:lvl4pPr lvl="3" algn="r" rtl="0">
              <a:buNone/>
              <a:defRPr sz="1300">
                <a:solidFill>
                  <a:schemeClr val="lt1"/>
                </a:solidFill>
                <a:latin typeface="Lato Light"/>
                <a:ea typeface="Lato Light"/>
                <a:cs typeface="Lato Light"/>
                <a:sym typeface="Lato Light"/>
              </a:defRPr>
            </a:lvl4pPr>
            <a:lvl5pPr lvl="4" algn="r" rtl="0">
              <a:buNone/>
              <a:defRPr sz="1300">
                <a:solidFill>
                  <a:schemeClr val="lt1"/>
                </a:solidFill>
                <a:latin typeface="Lato Light"/>
                <a:ea typeface="Lato Light"/>
                <a:cs typeface="Lato Light"/>
                <a:sym typeface="Lato Light"/>
              </a:defRPr>
            </a:lvl5pPr>
            <a:lvl6pPr lvl="5" algn="r" rtl="0">
              <a:buNone/>
              <a:defRPr sz="1300">
                <a:solidFill>
                  <a:schemeClr val="lt1"/>
                </a:solidFill>
                <a:latin typeface="Lato Light"/>
                <a:ea typeface="Lato Light"/>
                <a:cs typeface="Lato Light"/>
                <a:sym typeface="Lato Light"/>
              </a:defRPr>
            </a:lvl6pPr>
            <a:lvl7pPr lvl="6" algn="r" rtl="0">
              <a:buNone/>
              <a:defRPr sz="1300">
                <a:solidFill>
                  <a:schemeClr val="lt1"/>
                </a:solidFill>
                <a:latin typeface="Lato Light"/>
                <a:ea typeface="Lato Light"/>
                <a:cs typeface="Lato Light"/>
                <a:sym typeface="Lato Light"/>
              </a:defRPr>
            </a:lvl7pPr>
            <a:lvl8pPr lvl="7" algn="r" rtl="0">
              <a:buNone/>
              <a:defRPr sz="1300">
                <a:solidFill>
                  <a:schemeClr val="lt1"/>
                </a:solidFill>
                <a:latin typeface="Lato Light"/>
                <a:ea typeface="Lato Light"/>
                <a:cs typeface="Lato Light"/>
                <a:sym typeface="Lato Light"/>
              </a:defRPr>
            </a:lvl8pPr>
            <a:lvl9pPr lvl="8" algn="r" rtl="0">
              <a:buNone/>
              <a:defRPr sz="1300">
                <a:solidFill>
                  <a:schemeClr val="lt1"/>
                </a:solidFill>
                <a:latin typeface="Lato Light"/>
                <a:ea typeface="Lato Light"/>
                <a:cs typeface="Lato Light"/>
                <a:sym typeface="Lato Light"/>
              </a:defRPr>
            </a:lvl9pPr>
          </a:lstStyle>
          <a:p>
            <a:fld id="{61B2F1E9-D3C9-44DB-9345-28CC12FF3222}" type="slidenum">
              <a:rPr lang="en-IN" smtClean="0"/>
              <a:pPr/>
              <a:t>‹#›</a:t>
            </a:fld>
            <a:endParaRPr lang="en-IN"/>
          </a:p>
        </p:txBody>
      </p:sp>
    </p:spTree>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transition>
    <p:fade thruBlk="1"/>
  </p:transition>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5"/>
            <a:ext cx="8215370" cy="1000132"/>
          </a:xfrm>
        </p:spPr>
        <p:txBody>
          <a:bodyPr/>
          <a:lstStyle/>
          <a:p>
            <a:pPr marR="0" rtl="0"/>
            <a:r>
              <a:rPr lang="en-IN" sz="3200" b="1" baseline="0" dirty="0" smtClean="0">
                <a:solidFill>
                  <a:srgbClr val="365F91"/>
                </a:solidFill>
                <a:latin typeface="Times New Roman"/>
              </a:rPr>
              <a:t>Human Resource Planning at Different Levels</a:t>
            </a:r>
          </a:p>
        </p:txBody>
      </p:sp>
      <p:sp>
        <p:nvSpPr>
          <p:cNvPr id="3" name="Text Placeholder 2"/>
          <p:cNvSpPr>
            <a:spLocks noGrp="1"/>
          </p:cNvSpPr>
          <p:nvPr>
            <p:ph type="body" idx="1"/>
          </p:nvPr>
        </p:nvSpPr>
        <p:spPr>
          <a:xfrm>
            <a:off x="357158" y="1571612"/>
            <a:ext cx="7715304" cy="4572032"/>
          </a:xfrm>
        </p:spPr>
        <p:txBody>
          <a:bodyPr numCol="2"/>
          <a:lstStyle/>
          <a:p>
            <a:pPr marR="0" lvl="0" algn="just" rtl="0">
              <a:lnSpc>
                <a:spcPct val="150000"/>
              </a:lnSpc>
              <a:buNone/>
            </a:pPr>
            <a:endParaRPr lang="en-IN" sz="1800" b="1" baseline="0" dirty="0" smtClean="0">
              <a:solidFill>
                <a:srgbClr val="4F81BD"/>
              </a:solidFill>
              <a:latin typeface="Times New Roman"/>
            </a:endParaRPr>
          </a:p>
          <a:p>
            <a:pPr marR="0" lvl="0" algn="just" rtl="0">
              <a:lnSpc>
                <a:spcPct val="150000"/>
              </a:lnSpc>
              <a:buNone/>
            </a:pPr>
            <a:endParaRPr lang="en-IN" sz="1800" b="1" dirty="0" smtClean="0">
              <a:solidFill>
                <a:srgbClr val="4F81BD"/>
              </a:solidFill>
              <a:latin typeface="Times New Roman"/>
            </a:endParaRPr>
          </a:p>
          <a:p>
            <a:pPr marR="0" lvl="0" algn="just" rtl="0">
              <a:lnSpc>
                <a:spcPct val="150000"/>
              </a:lnSpc>
              <a:buNone/>
            </a:pPr>
            <a:endParaRPr lang="en-IN" sz="1800" b="1" baseline="0" dirty="0" smtClean="0">
              <a:solidFill>
                <a:srgbClr val="4F81BD"/>
              </a:solidFill>
              <a:latin typeface="Times New Roman"/>
            </a:endParaRPr>
          </a:p>
          <a:p>
            <a:pPr marR="0" lvl="0" rtl="0">
              <a:lnSpc>
                <a:spcPct val="150000"/>
              </a:lnSpc>
              <a:buNone/>
            </a:pPr>
            <a:r>
              <a:rPr lang="en-IN" sz="1800" b="1" baseline="0" dirty="0" smtClean="0">
                <a:solidFill>
                  <a:srgbClr val="4F81BD"/>
                </a:solidFill>
                <a:latin typeface="Times New Roman"/>
              </a:rPr>
              <a:t>H. ANIS FATHIMA</a:t>
            </a:r>
          </a:p>
          <a:p>
            <a:pPr marR="0" lvl="0" rtl="0">
              <a:lnSpc>
                <a:spcPct val="150000"/>
              </a:lnSpc>
              <a:buNone/>
            </a:pPr>
            <a:r>
              <a:rPr lang="en-IN" sz="1800" b="1" dirty="0" smtClean="0">
                <a:solidFill>
                  <a:srgbClr val="4F81BD"/>
                </a:solidFill>
                <a:latin typeface="Times New Roman"/>
              </a:rPr>
              <a:t>ASSISTANT PROFESSOR</a:t>
            </a:r>
          </a:p>
          <a:p>
            <a:pPr marR="0" lvl="0" rtl="0">
              <a:lnSpc>
                <a:spcPct val="150000"/>
              </a:lnSpc>
              <a:buNone/>
            </a:pPr>
            <a:r>
              <a:rPr lang="en-IN" sz="1800" b="1" baseline="0" dirty="0" smtClean="0">
                <a:solidFill>
                  <a:srgbClr val="4F81BD"/>
                </a:solidFill>
                <a:latin typeface="Times New Roman"/>
              </a:rPr>
              <a:t>DEPARTMENT OF B.COM</a:t>
            </a:r>
            <a:r>
              <a:rPr lang="en-IN" sz="1800" b="1" dirty="0" smtClean="0">
                <a:solidFill>
                  <a:srgbClr val="4F81BD"/>
                </a:solidFill>
                <a:latin typeface="Times New Roman"/>
              </a:rPr>
              <a:t> BANKING</a:t>
            </a:r>
          </a:p>
          <a:p>
            <a:pPr marR="0" lvl="0" rtl="0">
              <a:lnSpc>
                <a:spcPct val="150000"/>
              </a:lnSpc>
              <a:buNone/>
            </a:pPr>
            <a:r>
              <a:rPr lang="en-IN" sz="1800" b="1" baseline="0" dirty="0" smtClean="0">
                <a:solidFill>
                  <a:srgbClr val="4F81BD"/>
                </a:solidFill>
                <a:latin typeface="Times New Roman"/>
              </a:rPr>
              <a:t>HKRH</a:t>
            </a:r>
            <a:r>
              <a:rPr lang="en-IN" sz="1800" b="1" dirty="0" smtClean="0">
                <a:solidFill>
                  <a:srgbClr val="4F81BD"/>
                </a:solidFill>
                <a:latin typeface="Times New Roman"/>
              </a:rPr>
              <a:t> COLLEGE</a:t>
            </a:r>
          </a:p>
          <a:p>
            <a:pPr marR="0" lvl="0" rtl="0">
              <a:lnSpc>
                <a:spcPct val="150000"/>
              </a:lnSpc>
              <a:buNone/>
            </a:pPr>
            <a:r>
              <a:rPr lang="en-IN" sz="1800" b="1" baseline="0" dirty="0" smtClean="0">
                <a:solidFill>
                  <a:srgbClr val="4F81BD"/>
                </a:solidFill>
                <a:latin typeface="Times New Roman"/>
              </a:rPr>
              <a:t>UTHAMAPALAYAM</a:t>
            </a:r>
            <a:endParaRPr lang="en-IN" sz="1800" b="1" baseline="0" dirty="0" smtClean="0">
              <a:solidFill>
                <a:srgbClr val="4F81BD"/>
              </a:solidFill>
              <a:latin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Technological Changes:</a:t>
            </a:r>
          </a:p>
        </p:txBody>
      </p:sp>
      <p:sp>
        <p:nvSpPr>
          <p:cNvPr id="3" name="Text Placeholder 2"/>
          <p:cNvSpPr>
            <a:spLocks noGrp="1"/>
          </p:cNvSpPr>
          <p:nvPr>
            <p:ph type="body" idx="1"/>
          </p:nvPr>
        </p:nvSpPr>
        <p:spPr>
          <a:xfrm>
            <a:off x="737850" y="1967600"/>
            <a:ext cx="7477488" cy="4057600"/>
          </a:xfrm>
        </p:spPr>
        <p:txBody>
          <a:bodyPr/>
          <a:lstStyle/>
          <a:p>
            <a:pPr marR="0" lvl="0" algn="just" rtl="0">
              <a:lnSpc>
                <a:spcPct val="150000"/>
              </a:lnSpc>
            </a:pPr>
            <a:r>
              <a:rPr lang="en-IN" b="1" baseline="0" dirty="0" smtClean="0">
                <a:solidFill>
                  <a:srgbClr val="4F81BD"/>
                </a:solidFill>
                <a:latin typeface="Times New Roman"/>
              </a:rPr>
              <a:t>The myriad changes in production technologies, marketing methods and management techniques have been extensive and rapid. Their effect has been profound on job contents and job contexts. These changes cause problems relating to redundancies, retraining and redeployment. All these suggest the need to plan manpower needs intensively and systematically.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Organizational Changes:</a:t>
            </a:r>
          </a:p>
        </p:txBody>
      </p:sp>
      <p:sp>
        <p:nvSpPr>
          <p:cNvPr id="3" name="Text Placeholder 2"/>
          <p:cNvSpPr>
            <a:spLocks noGrp="1"/>
          </p:cNvSpPr>
          <p:nvPr>
            <p:ph type="body" idx="1"/>
          </p:nvPr>
        </p:nvSpPr>
        <p:spPr>
          <a:xfrm>
            <a:off x="737850" y="1967600"/>
            <a:ext cx="7548926" cy="4057600"/>
          </a:xfrm>
        </p:spPr>
        <p:txBody>
          <a:bodyPr/>
          <a:lstStyle/>
          <a:p>
            <a:pPr marR="0" lvl="0" algn="just" rtl="0">
              <a:lnSpc>
                <a:spcPct val="150000"/>
              </a:lnSpc>
            </a:pPr>
            <a:r>
              <a:rPr lang="en-IN" b="1" baseline="0" dirty="0" smtClean="0">
                <a:solidFill>
                  <a:srgbClr val="4F81BD"/>
                </a:solidFill>
                <a:latin typeface="Times New Roman"/>
              </a:rPr>
              <a:t>In the turbulent environment marked by cyclical fluctuations and discontinuities, the nature and pace of changes in organizational environment, activities and structures affect manpower requirements and require strategic considerations.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Demographic Changes:</a:t>
            </a:r>
          </a:p>
        </p:txBody>
      </p:sp>
      <p:sp>
        <p:nvSpPr>
          <p:cNvPr id="3" name="Text Placeholder 2"/>
          <p:cNvSpPr>
            <a:spLocks noGrp="1"/>
          </p:cNvSpPr>
          <p:nvPr>
            <p:ph type="body" idx="1"/>
          </p:nvPr>
        </p:nvSpPr>
        <p:spPr>
          <a:xfrm>
            <a:off x="737850" y="1967600"/>
            <a:ext cx="7334612" cy="4057600"/>
          </a:xfrm>
        </p:spPr>
        <p:txBody>
          <a:bodyPr/>
          <a:lstStyle/>
          <a:p>
            <a:pPr marR="0" lvl="0" algn="just" rtl="0">
              <a:lnSpc>
                <a:spcPct val="150000"/>
              </a:lnSpc>
            </a:pPr>
            <a:r>
              <a:rPr lang="en-IN" b="1" baseline="0" dirty="0" smtClean="0">
                <a:solidFill>
                  <a:srgbClr val="4F81BD"/>
                </a:solidFill>
                <a:latin typeface="Times New Roman"/>
              </a:rPr>
              <a:t>The changing profile of the work force in terms of age, sex, literacy, technical inputs and social background has implications for HRP.</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Skill Shortages:	</a:t>
            </a:r>
          </a:p>
        </p:txBody>
      </p:sp>
      <p:sp>
        <p:nvSpPr>
          <p:cNvPr id="3" name="Text Placeholder 2"/>
          <p:cNvSpPr>
            <a:spLocks noGrp="1"/>
          </p:cNvSpPr>
          <p:nvPr>
            <p:ph type="body" idx="1"/>
          </p:nvPr>
        </p:nvSpPr>
        <p:spPr>
          <a:xfrm>
            <a:off x="737850" y="1967600"/>
            <a:ext cx="6834546" cy="4057600"/>
          </a:xfrm>
        </p:spPr>
        <p:txBody>
          <a:bodyPr/>
          <a:lstStyle/>
          <a:p>
            <a:pPr marR="0" lvl="0" algn="just" rtl="0">
              <a:lnSpc>
                <a:spcPct val="150000"/>
              </a:lnSpc>
            </a:pPr>
            <a:r>
              <a:rPr lang="en-IN" b="1" baseline="0" dirty="0" smtClean="0">
                <a:solidFill>
                  <a:srgbClr val="4F81BD"/>
                </a:solidFill>
                <a:latin typeface="Times New Roman"/>
              </a:rPr>
              <a:t>Unemployment does not mean the labour market is a buyer’s market. Organizations have generally become more complex and require a wide range of specialist skills that are rare and scarce. Problems arise when such employees leave.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Government Influences:</a:t>
            </a:r>
          </a:p>
        </p:txBody>
      </p:sp>
      <p:sp>
        <p:nvSpPr>
          <p:cNvPr id="3" name="Text Placeholder 2"/>
          <p:cNvSpPr>
            <a:spLocks noGrp="1"/>
          </p:cNvSpPr>
          <p:nvPr>
            <p:ph type="body" idx="1"/>
          </p:nvPr>
        </p:nvSpPr>
        <p:spPr>
          <a:xfrm>
            <a:off x="737850" y="1967600"/>
            <a:ext cx="7620364" cy="4057600"/>
          </a:xfrm>
        </p:spPr>
        <p:txBody>
          <a:bodyPr/>
          <a:lstStyle/>
          <a:p>
            <a:pPr marR="0" lvl="0" algn="just" rtl="0">
              <a:lnSpc>
                <a:spcPct val="150000"/>
              </a:lnSpc>
            </a:pPr>
            <a:r>
              <a:rPr lang="en-IN" b="1" baseline="0" dirty="0" smtClean="0">
                <a:solidFill>
                  <a:srgbClr val="4F81BD"/>
                </a:solidFill>
                <a:latin typeface="Times New Roman"/>
              </a:rPr>
              <a:t>Government control and changes in legislation with regard to affirmative action for disadvantaged groups, working conditions and hours of work, restrictions on women and child employment, casual and contract labour etc. Have stimulated the organizations to become involved in systematic HRP.</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850" y="285729"/>
            <a:ext cx="6034500" cy="714380"/>
          </a:xfrm>
        </p:spPr>
        <p:txBody>
          <a:bodyPr/>
          <a:lstStyle/>
          <a:p>
            <a:pPr marR="0" rtl="0"/>
            <a:r>
              <a:rPr lang="en-IN" b="1" baseline="0" dirty="0" smtClean="0">
                <a:solidFill>
                  <a:srgbClr val="365F91"/>
                </a:solidFill>
                <a:latin typeface="Times New Roman"/>
              </a:rPr>
              <a:t>Legislative Controls:</a:t>
            </a:r>
          </a:p>
        </p:txBody>
      </p:sp>
      <p:sp>
        <p:nvSpPr>
          <p:cNvPr id="3" name="Text Placeholder 2"/>
          <p:cNvSpPr>
            <a:spLocks noGrp="1"/>
          </p:cNvSpPr>
          <p:nvPr>
            <p:ph type="body" idx="1"/>
          </p:nvPr>
        </p:nvSpPr>
        <p:spPr>
          <a:xfrm>
            <a:off x="737850" y="1142984"/>
            <a:ext cx="7620364" cy="5286412"/>
          </a:xfrm>
        </p:spPr>
        <p:txBody>
          <a:bodyPr/>
          <a:lstStyle/>
          <a:p>
            <a:pPr marR="0" lvl="0" algn="just" rtl="0">
              <a:lnSpc>
                <a:spcPct val="150000"/>
              </a:lnSpc>
            </a:pPr>
            <a:r>
              <a:rPr lang="en-IN" b="1" baseline="0" dirty="0" smtClean="0">
                <a:solidFill>
                  <a:srgbClr val="4F81BD"/>
                </a:solidFill>
                <a:latin typeface="Times New Roman"/>
              </a:rPr>
              <a:t>The days of executive fiat and ‘hire and fire’ policies are gone. Now legislation makes it difficult to reduce the size of an organization quickly and cheaply. It is easy to increase but difficult to reduce the size of an organization quickly and cheaply. It is easy to increase but difficult to shed the fat in terms of the numbers employed because of recent changes in labour law relating to lay-offs and closures. Those responsible for managing manpower must look far ahead and thus attempt to foresee manpower problems.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Impact of Pressure Groups:	</a:t>
            </a:r>
          </a:p>
        </p:txBody>
      </p:sp>
      <p:sp>
        <p:nvSpPr>
          <p:cNvPr id="3" name="Text Placeholder 2"/>
          <p:cNvSpPr>
            <a:spLocks noGrp="1"/>
          </p:cNvSpPr>
          <p:nvPr>
            <p:ph type="body" idx="1"/>
          </p:nvPr>
        </p:nvSpPr>
        <p:spPr>
          <a:xfrm>
            <a:off x="737850" y="1967600"/>
            <a:ext cx="7477488" cy="4057600"/>
          </a:xfrm>
        </p:spPr>
        <p:txBody>
          <a:bodyPr/>
          <a:lstStyle/>
          <a:p>
            <a:pPr marR="0" lvl="0" algn="just" rtl="0">
              <a:lnSpc>
                <a:spcPct val="150000"/>
              </a:lnSpc>
            </a:pPr>
            <a:r>
              <a:rPr lang="en-IN" b="1" baseline="0" dirty="0" smtClean="0">
                <a:solidFill>
                  <a:srgbClr val="4F81BD"/>
                </a:solidFill>
                <a:latin typeface="Times New Roman"/>
              </a:rPr>
              <a:t>Pressure groups such as unions, politicians and persons displaced from land by location of giant enterprises have been raising contradictory pressure on enterprise management such as internal recruitment and promotions, preference to employees’ children, displace persons, sons of the soil etc.</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Systems Concept:</a:t>
            </a:r>
          </a:p>
        </p:txBody>
      </p:sp>
      <p:sp>
        <p:nvSpPr>
          <p:cNvPr id="3" name="Text Placeholder 2"/>
          <p:cNvSpPr>
            <a:spLocks noGrp="1"/>
          </p:cNvSpPr>
          <p:nvPr>
            <p:ph type="body" idx="1"/>
          </p:nvPr>
        </p:nvSpPr>
        <p:spPr>
          <a:xfrm>
            <a:off x="737850" y="1967600"/>
            <a:ext cx="7691802" cy="4057600"/>
          </a:xfrm>
        </p:spPr>
        <p:txBody>
          <a:bodyPr/>
          <a:lstStyle/>
          <a:p>
            <a:pPr marR="0" lvl="0" algn="just" rtl="0">
              <a:lnSpc>
                <a:spcPct val="150000"/>
              </a:lnSpc>
            </a:pPr>
            <a:r>
              <a:rPr lang="en-IN" b="1" baseline="0" dirty="0" smtClean="0">
                <a:solidFill>
                  <a:srgbClr val="4F81BD"/>
                </a:solidFill>
                <a:latin typeface="Times New Roman"/>
              </a:rPr>
              <a:t>The spread of systems thinking and the advent of the macro computer as part of the on-going revolution in information technology which emphasizes planning and newer ways of handling voluminous personnel records.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Lead Time:</a:t>
            </a:r>
          </a:p>
        </p:txBody>
      </p:sp>
      <p:sp>
        <p:nvSpPr>
          <p:cNvPr id="3" name="Text Placeholder 2"/>
          <p:cNvSpPr>
            <a:spLocks noGrp="1"/>
          </p:cNvSpPr>
          <p:nvPr>
            <p:ph type="body" idx="1"/>
          </p:nvPr>
        </p:nvSpPr>
        <p:spPr>
          <a:xfrm>
            <a:off x="737850" y="1967600"/>
            <a:ext cx="7263174" cy="4057600"/>
          </a:xfrm>
        </p:spPr>
        <p:txBody>
          <a:bodyPr/>
          <a:lstStyle/>
          <a:p>
            <a:pPr marR="0" lvl="0" algn="just" rtl="0">
              <a:lnSpc>
                <a:spcPct val="150000"/>
              </a:lnSpc>
            </a:pPr>
            <a:r>
              <a:rPr lang="en-IN" b="1" baseline="0" dirty="0" smtClean="0">
                <a:solidFill>
                  <a:srgbClr val="4F81BD"/>
                </a:solidFill>
                <a:latin typeface="Times New Roman"/>
              </a:rPr>
              <a:t>The long lead time is necessary is the selection process and for training and deployment of the employee to handle new knowledge and skills successfully.</a:t>
            </a:r>
          </a:p>
          <a:p>
            <a:pPr marR="0" lvl="0" rtl="0"/>
            <a:endParaRPr lang="en-IN" b="1" baseline="0" dirty="0" smtClean="0">
              <a:solidFill>
                <a:srgbClr val="4F81BD"/>
              </a:solidFill>
              <a:latin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5"/>
            <a:ext cx="8215370" cy="1000132"/>
          </a:xfrm>
        </p:spPr>
        <p:txBody>
          <a:bodyPr/>
          <a:lstStyle/>
          <a:p>
            <a:pPr marR="0" rtl="0"/>
            <a:r>
              <a:rPr lang="en-IN" sz="3200" b="1" baseline="0" dirty="0" smtClean="0">
                <a:solidFill>
                  <a:srgbClr val="365F91"/>
                </a:solidFill>
                <a:latin typeface="Times New Roman"/>
              </a:rPr>
              <a:t>Human Resource Planning at Different Levels</a:t>
            </a:r>
          </a:p>
        </p:txBody>
      </p:sp>
      <p:sp>
        <p:nvSpPr>
          <p:cNvPr id="3" name="Text Placeholder 2"/>
          <p:cNvSpPr>
            <a:spLocks noGrp="1"/>
          </p:cNvSpPr>
          <p:nvPr>
            <p:ph type="body" idx="1"/>
          </p:nvPr>
        </p:nvSpPr>
        <p:spPr>
          <a:xfrm>
            <a:off x="357158" y="1571612"/>
            <a:ext cx="7715304" cy="4570912"/>
          </a:xfrm>
        </p:spPr>
        <p:txBody>
          <a:bodyPr numCol="2"/>
          <a:lstStyle/>
          <a:p>
            <a:pPr marR="0" lvl="0" algn="just" rtl="0">
              <a:lnSpc>
                <a:spcPct val="150000"/>
              </a:lnSpc>
            </a:pPr>
            <a:r>
              <a:rPr lang="en-IN" b="1" baseline="0" dirty="0" smtClean="0">
                <a:solidFill>
                  <a:srgbClr val="4F81BD"/>
                </a:solidFill>
                <a:latin typeface="Times New Roman"/>
              </a:rPr>
              <a:t>Human resource planning is done at various levels for their own purposes by various institutions. There are various levels of human resource planning in an industrial enterprise:</a:t>
            </a:r>
            <a:br>
              <a:rPr lang="en-IN" b="1" baseline="0" dirty="0" smtClean="0">
                <a:solidFill>
                  <a:srgbClr val="4F81BD"/>
                </a:solidFill>
                <a:latin typeface="Times New Roman"/>
              </a:rPr>
            </a:br>
            <a:r>
              <a:rPr lang="en-IN" sz="2800" b="1" baseline="0" dirty="0" smtClean="0">
                <a:solidFill>
                  <a:srgbClr val="4F81BD"/>
                </a:solidFill>
                <a:latin typeface="Times New Roman"/>
              </a:rPr>
              <a:t>National Level</a:t>
            </a:r>
          </a:p>
          <a:p>
            <a:pPr marR="0" lvl="0" algn="just" rtl="0">
              <a:lnSpc>
                <a:spcPct val="150000"/>
              </a:lnSpc>
            </a:pPr>
            <a:r>
              <a:rPr lang="en-IN" sz="2800" b="1" baseline="0" dirty="0" err="1" smtClean="0">
                <a:solidFill>
                  <a:srgbClr val="4F81BD"/>
                </a:solidFill>
                <a:latin typeface="Times New Roman"/>
              </a:rPr>
              <a:t>Sectoral</a:t>
            </a:r>
            <a:r>
              <a:rPr lang="en-IN" sz="2800" b="1" baseline="0" dirty="0" smtClean="0">
                <a:solidFill>
                  <a:srgbClr val="4F81BD"/>
                </a:solidFill>
                <a:latin typeface="Times New Roman"/>
              </a:rPr>
              <a:t> Level</a:t>
            </a:r>
            <a:endParaRPr lang="en-IN" sz="2800" b="1" dirty="0" smtClean="0">
              <a:solidFill>
                <a:srgbClr val="4F81BD"/>
              </a:solidFill>
              <a:latin typeface="Times New Roman"/>
            </a:endParaRPr>
          </a:p>
          <a:p>
            <a:pPr marR="0" lvl="0" algn="just" rtl="0">
              <a:lnSpc>
                <a:spcPct val="150000"/>
              </a:lnSpc>
            </a:pPr>
            <a:r>
              <a:rPr lang="en-IN" sz="2800" b="1" baseline="0" dirty="0" smtClean="0">
                <a:solidFill>
                  <a:srgbClr val="4F81BD"/>
                </a:solidFill>
                <a:latin typeface="Times New Roman"/>
              </a:rPr>
              <a:t>Industry Level</a:t>
            </a:r>
          </a:p>
          <a:p>
            <a:pPr marR="0" lvl="0" algn="just" rtl="0">
              <a:lnSpc>
                <a:spcPct val="150000"/>
              </a:lnSpc>
            </a:pPr>
            <a:r>
              <a:rPr lang="en-IN" sz="2800" b="1" baseline="0" dirty="0" smtClean="0">
                <a:solidFill>
                  <a:srgbClr val="4F81BD"/>
                </a:solidFill>
                <a:latin typeface="Times New Roman"/>
              </a:rPr>
              <a:t>Unit Level</a:t>
            </a:r>
          </a:p>
          <a:p>
            <a:pPr marR="0" lvl="0" algn="just" rtl="0">
              <a:lnSpc>
                <a:spcPct val="150000"/>
              </a:lnSpc>
            </a:pPr>
            <a:r>
              <a:rPr lang="en-IN" sz="2800" b="1" baseline="0" dirty="0" smtClean="0">
                <a:solidFill>
                  <a:srgbClr val="4F81BD"/>
                </a:solidFill>
                <a:latin typeface="Times New Roman"/>
              </a:rPr>
              <a:t>Departmental Level</a:t>
            </a:r>
          </a:p>
          <a:p>
            <a:pPr marR="0" lvl="0" algn="just" rtl="0">
              <a:lnSpc>
                <a:spcPct val="150000"/>
              </a:lnSpc>
            </a:pPr>
            <a:r>
              <a:rPr lang="en-IN" sz="2800" b="1" baseline="0" dirty="0" smtClean="0">
                <a:solidFill>
                  <a:srgbClr val="4F81BD"/>
                </a:solidFill>
                <a:latin typeface="Times New Roman"/>
              </a:rPr>
              <a:t>Job Level</a:t>
            </a:r>
            <a:endParaRPr lang="en-IN" sz="1800" b="1" baseline="0" dirty="0" smtClean="0">
              <a:solidFill>
                <a:srgbClr val="4F81BD"/>
              </a:solidFill>
              <a:latin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National Level:</a:t>
            </a:r>
          </a:p>
        </p:txBody>
      </p:sp>
      <p:sp>
        <p:nvSpPr>
          <p:cNvPr id="3" name="Text Placeholder 2"/>
          <p:cNvSpPr>
            <a:spLocks noGrp="1"/>
          </p:cNvSpPr>
          <p:nvPr>
            <p:ph type="body" idx="1"/>
          </p:nvPr>
        </p:nvSpPr>
        <p:spPr>
          <a:xfrm>
            <a:off x="737850" y="1967600"/>
            <a:ext cx="7263174" cy="4057600"/>
          </a:xfrm>
        </p:spPr>
        <p:txBody>
          <a:bodyPr/>
          <a:lstStyle/>
          <a:p>
            <a:pPr marR="0" lvl="0" algn="just" rtl="0">
              <a:lnSpc>
                <a:spcPct val="150000"/>
              </a:lnSpc>
            </a:pPr>
            <a:r>
              <a:rPr lang="en-IN" b="1" baseline="0" dirty="0" smtClean="0">
                <a:solidFill>
                  <a:srgbClr val="4F81BD"/>
                </a:solidFill>
                <a:latin typeface="Times New Roman"/>
              </a:rPr>
              <a:t>Generally, central government plans for human resources for the entire nation. It anticipates the demand for and supply of human requirements at the national level.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Sectoral Level:</a:t>
            </a:r>
          </a:p>
        </p:txBody>
      </p:sp>
      <p:sp>
        <p:nvSpPr>
          <p:cNvPr id="3" name="Text Placeholder 2"/>
          <p:cNvSpPr>
            <a:spLocks noGrp="1"/>
          </p:cNvSpPr>
          <p:nvPr>
            <p:ph type="body" idx="1"/>
          </p:nvPr>
        </p:nvSpPr>
        <p:spPr>
          <a:xfrm>
            <a:off x="737850" y="1967600"/>
            <a:ext cx="7477488" cy="4057600"/>
          </a:xfrm>
        </p:spPr>
        <p:txBody>
          <a:bodyPr/>
          <a:lstStyle/>
          <a:p>
            <a:pPr marR="0" lvl="0" algn="just" rtl="0">
              <a:lnSpc>
                <a:spcPct val="150000"/>
              </a:lnSpc>
            </a:pPr>
            <a:r>
              <a:rPr lang="en-IN" b="1" baseline="0" dirty="0" smtClean="0">
                <a:solidFill>
                  <a:srgbClr val="4F81BD"/>
                </a:solidFill>
                <a:latin typeface="Times New Roman"/>
              </a:rPr>
              <a:t>Central and state governments also plan human resource requirements at </a:t>
            </a:r>
            <a:r>
              <a:rPr lang="en-IN" b="1" baseline="0" dirty="0" err="1" smtClean="0">
                <a:solidFill>
                  <a:srgbClr val="4F81BD"/>
                </a:solidFill>
                <a:latin typeface="Times New Roman"/>
              </a:rPr>
              <a:t>sectoral</a:t>
            </a:r>
            <a:r>
              <a:rPr lang="en-IN" b="1" baseline="0" dirty="0" smtClean="0">
                <a:solidFill>
                  <a:srgbClr val="4F81BD"/>
                </a:solidFill>
                <a:latin typeface="Times New Roman"/>
              </a:rPr>
              <a:t> level. It tries to satisfy needs of some particular sectors like agriculture sector, industrial sector and service sector.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Industry Level:</a:t>
            </a:r>
          </a:p>
        </p:txBody>
      </p:sp>
      <p:sp>
        <p:nvSpPr>
          <p:cNvPr id="3" name="Text Placeholder 2"/>
          <p:cNvSpPr>
            <a:spLocks noGrp="1"/>
          </p:cNvSpPr>
          <p:nvPr>
            <p:ph type="body" idx="1"/>
          </p:nvPr>
        </p:nvSpPr>
        <p:spPr>
          <a:xfrm>
            <a:off x="737850" y="1967600"/>
            <a:ext cx="7406050" cy="4057600"/>
          </a:xfrm>
        </p:spPr>
        <p:txBody>
          <a:bodyPr/>
          <a:lstStyle/>
          <a:p>
            <a:pPr marR="0" lvl="0" algn="just" rtl="0">
              <a:lnSpc>
                <a:spcPct val="150000"/>
              </a:lnSpc>
            </a:pPr>
            <a:r>
              <a:rPr lang="en-IN" b="1" baseline="0" dirty="0" smtClean="0">
                <a:solidFill>
                  <a:srgbClr val="4F81BD"/>
                </a:solidFill>
                <a:latin typeface="Times New Roman"/>
              </a:rPr>
              <a:t>This level of planning is done to suit manpower needs of a particular industry such as Engineering, Heavy Industries, Paper Industry, Consumer Goods Industries, Public Utility Industries, Textile, Cement / Chemical Industries etc.</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Departmental Level:</a:t>
            </a:r>
          </a:p>
        </p:txBody>
      </p:sp>
      <p:sp>
        <p:nvSpPr>
          <p:cNvPr id="3" name="Text Placeholder 2"/>
          <p:cNvSpPr>
            <a:spLocks noGrp="1"/>
          </p:cNvSpPr>
          <p:nvPr>
            <p:ph type="body" idx="1"/>
          </p:nvPr>
        </p:nvSpPr>
        <p:spPr>
          <a:xfrm>
            <a:off x="737850" y="1967600"/>
            <a:ext cx="7477488" cy="4057600"/>
          </a:xfrm>
        </p:spPr>
        <p:txBody>
          <a:bodyPr/>
          <a:lstStyle/>
          <a:p>
            <a:pPr marR="0" lvl="0" algn="just" rtl="0">
              <a:lnSpc>
                <a:spcPct val="150000"/>
              </a:lnSpc>
            </a:pPr>
            <a:r>
              <a:rPr lang="en-IN" b="1" baseline="0" dirty="0" smtClean="0">
                <a:solidFill>
                  <a:srgbClr val="4F81BD"/>
                </a:solidFill>
                <a:latin typeface="Times New Roman"/>
              </a:rPr>
              <a:t>This level of planning is done to suit the manpower needs of a particular department in a company e.g. marketing department, production department, finance department etc.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dirty="0" smtClean="0">
                <a:solidFill>
                  <a:srgbClr val="365F91"/>
                </a:solidFill>
                <a:latin typeface="Times New Roman"/>
              </a:rPr>
              <a:t>Job Level:</a:t>
            </a:r>
          </a:p>
        </p:txBody>
      </p:sp>
      <p:sp>
        <p:nvSpPr>
          <p:cNvPr id="3" name="Text Placeholder 2"/>
          <p:cNvSpPr>
            <a:spLocks noGrp="1"/>
          </p:cNvSpPr>
          <p:nvPr>
            <p:ph type="body" idx="1"/>
          </p:nvPr>
        </p:nvSpPr>
        <p:spPr>
          <a:xfrm>
            <a:off x="737850" y="1967600"/>
            <a:ext cx="7477488" cy="4057600"/>
          </a:xfrm>
        </p:spPr>
        <p:txBody>
          <a:bodyPr/>
          <a:lstStyle/>
          <a:p>
            <a:pPr algn="just">
              <a:lnSpc>
                <a:spcPct val="150000"/>
              </a:lnSpc>
            </a:pPr>
            <a:r>
              <a:rPr lang="en-IN" b="1" dirty="0" smtClean="0">
                <a:solidFill>
                  <a:srgbClr val="4F81BD"/>
                </a:solidFill>
                <a:latin typeface="Cambria"/>
              </a:rPr>
              <a:t>This level of planning fulfils the human resource needs of a particular job family within the department. </a:t>
            </a:r>
          </a:p>
          <a:p>
            <a:pPr algn="just">
              <a:lnSpc>
                <a:spcPct val="150000"/>
              </a:lnSpc>
              <a:buNone/>
            </a:pPr>
            <a:r>
              <a:rPr lang="en-IN" b="1" dirty="0" smtClean="0">
                <a:solidFill>
                  <a:srgbClr val="4F81BD"/>
                </a:solidFill>
                <a:latin typeface="Cambria"/>
              </a:rPr>
              <a:t>	For example, the requirement of number of sales executes in the marketing department</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Need for HRP at micro level</a:t>
            </a:r>
          </a:p>
        </p:txBody>
      </p:sp>
      <p:sp>
        <p:nvSpPr>
          <p:cNvPr id="3" name="Text Placeholder 2"/>
          <p:cNvSpPr>
            <a:spLocks noGrp="1"/>
          </p:cNvSpPr>
          <p:nvPr>
            <p:ph type="body" idx="1"/>
          </p:nvPr>
        </p:nvSpPr>
        <p:spPr>
          <a:xfrm>
            <a:off x="737850" y="1967600"/>
            <a:ext cx="7263174" cy="4057600"/>
          </a:xfrm>
        </p:spPr>
        <p:txBody>
          <a:bodyPr/>
          <a:lstStyle/>
          <a:p>
            <a:pPr marR="0" lvl="0" rtl="0">
              <a:lnSpc>
                <a:spcPct val="150000"/>
              </a:lnSpc>
            </a:pPr>
            <a:r>
              <a:rPr lang="en-IN" b="1" baseline="0" dirty="0" smtClean="0">
                <a:solidFill>
                  <a:srgbClr val="4F81BD"/>
                </a:solidFill>
                <a:latin typeface="Times New Roman"/>
              </a:rPr>
              <a:t>Major reasons for the emphasis on HRP at macro level include: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dirty="0" smtClean="0">
                <a:solidFill>
                  <a:srgbClr val="365F91"/>
                </a:solidFill>
                <a:latin typeface="Times New Roman"/>
              </a:rPr>
              <a:t>Employment – Unemployment Situation:</a:t>
            </a:r>
          </a:p>
        </p:txBody>
      </p:sp>
      <p:sp>
        <p:nvSpPr>
          <p:cNvPr id="3" name="Text Placeholder 2"/>
          <p:cNvSpPr>
            <a:spLocks noGrp="1"/>
          </p:cNvSpPr>
          <p:nvPr>
            <p:ph type="body" idx="1"/>
          </p:nvPr>
        </p:nvSpPr>
        <p:spPr>
          <a:xfrm>
            <a:off x="737850" y="1967600"/>
            <a:ext cx="6691670" cy="4057600"/>
          </a:xfrm>
        </p:spPr>
        <p:txBody>
          <a:bodyPr/>
          <a:lstStyle/>
          <a:p>
            <a:pPr marR="0" lvl="0" algn="just" rtl="0">
              <a:lnSpc>
                <a:spcPct val="150000"/>
              </a:lnSpc>
            </a:pPr>
            <a:r>
              <a:rPr lang="en-IN" b="1" baseline="0" dirty="0" smtClean="0">
                <a:solidFill>
                  <a:srgbClr val="4F81BD"/>
                </a:solidFill>
                <a:latin typeface="Times New Roman"/>
              </a:rPr>
              <a:t>Though in general the number of educated unemployed is on the rise, there is acute shortage for a variety of skills. This emphasizes the need for more effective recruitment and retaining people. </a:t>
            </a:r>
          </a:p>
        </p:txBody>
      </p:sp>
    </p:spTree>
  </p:cSld>
  <p:clrMapOvr>
    <a:masterClrMapping/>
  </p:clrMapOvr>
</p:sld>
</file>

<file path=ppt/theme/theme1.xml><?xml version="1.0" encoding="utf-8"?>
<a:theme xmlns:a="http://schemas.openxmlformats.org/drawingml/2006/main" name="Theme6">
  <a:themeElements>
    <a:clrScheme name="Custom 347">
      <a:dk1>
        <a:srgbClr val="222222"/>
      </a:dk1>
      <a:lt1>
        <a:srgbClr val="FFFFFF"/>
      </a:lt1>
      <a:dk2>
        <a:srgbClr val="111111"/>
      </a:dk2>
      <a:lt2>
        <a:srgbClr val="E7E4DF"/>
      </a:lt2>
      <a:accent1>
        <a:srgbClr val="F20122"/>
      </a:accent1>
      <a:accent2>
        <a:srgbClr val="CA0000"/>
      </a:accent2>
      <a:accent3>
        <a:srgbClr val="FF6A00"/>
      </a:accent3>
      <a:accent4>
        <a:srgbClr val="FF9F00"/>
      </a:accent4>
      <a:accent5>
        <a:srgbClr val="999999"/>
      </a:accent5>
      <a:accent6>
        <a:srgbClr val="D9D9D9"/>
      </a:accent6>
      <a:hlink>
        <a:srgbClr val="F20122"/>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Theme6</Template>
  <TotalTime>14</TotalTime>
  <Words>704</Words>
  <Application>Microsoft Office PowerPoint</Application>
  <PresentationFormat>On-screen Show (4:3)</PresentationFormat>
  <Paragraphs>49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Theme6</vt:lpstr>
      <vt:lpstr>Human Resource Planning at Different Levels</vt:lpstr>
      <vt:lpstr>Human Resource Planning at Different Levels</vt:lpstr>
      <vt:lpstr>National Level:</vt:lpstr>
      <vt:lpstr>Sectoral Level:</vt:lpstr>
      <vt:lpstr>Industry Level:</vt:lpstr>
      <vt:lpstr>Departmental Level:</vt:lpstr>
      <vt:lpstr>Job Level:</vt:lpstr>
      <vt:lpstr>Need for HRP at micro level</vt:lpstr>
      <vt:lpstr>Employment – Unemployment Situation:</vt:lpstr>
      <vt:lpstr>Technological Changes:</vt:lpstr>
      <vt:lpstr>Organizational Changes:</vt:lpstr>
      <vt:lpstr>Demographic Changes:</vt:lpstr>
      <vt:lpstr>Skill Shortages: </vt:lpstr>
      <vt:lpstr>Government Influences:</vt:lpstr>
      <vt:lpstr>Legislative Controls:</vt:lpstr>
      <vt:lpstr>Impact of Pressure Groups: </vt:lpstr>
      <vt:lpstr>Systems Concept:</vt:lpstr>
      <vt:lpstr>Lead Time: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 Planning at Different Levels</dc:title>
  <dc:creator>Safaa</dc:creator>
  <cp:lastModifiedBy>Safaa</cp:lastModifiedBy>
  <cp:revision>3</cp:revision>
  <dcterms:created xsi:type="dcterms:W3CDTF">2020-08-25T18:14:11Z</dcterms:created>
  <dcterms:modified xsi:type="dcterms:W3CDTF">2020-10-21T09:56:21Z</dcterms:modified>
</cp:coreProperties>
</file>