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E358DA-DB86-44C7-AD7C-6D5805C079F9}" type="datetimeFigureOut">
              <a:rPr lang="en-US" smtClean="0"/>
              <a:t>10/21/2020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EC785-BD3B-4578-AAC8-04C5ECC814C1}"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9"/>
        <p:cNvGrpSpPr/>
        <p:nvPr/>
      </p:nvGrpSpPr>
      <p:grpSpPr>
        <a:xfrm>
          <a:off x="0" y="0"/>
          <a:ext cx="0" cy="0"/>
          <a:chOff x="0" y="0"/>
          <a:chExt cx="0" cy="0"/>
        </a:xfrm>
      </p:grpSpPr>
      <p:sp>
        <p:nvSpPr>
          <p:cNvPr id="790" name="Google Shape;79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1" name="Google Shape;79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3606f1c2d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96525" y="1089721"/>
            <a:ext cx="7729200" cy="2775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5800"/>
              <a:buNone/>
              <a:defRPr sz="5800">
                <a:solidFill>
                  <a:schemeClr val="lt1"/>
                </a:solidFill>
              </a:defRPr>
            </a:lvl1pPr>
            <a:lvl2pPr lvl="1">
              <a:spcBef>
                <a:spcPts val="0"/>
              </a:spcBef>
              <a:spcAft>
                <a:spcPts val="0"/>
              </a:spcAft>
              <a:buClr>
                <a:schemeClr val="lt1"/>
              </a:buClr>
              <a:buSzPts val="5800"/>
              <a:buNone/>
              <a:defRPr sz="5800">
                <a:solidFill>
                  <a:schemeClr val="lt1"/>
                </a:solidFill>
              </a:defRPr>
            </a:lvl2pPr>
            <a:lvl3pPr lvl="2">
              <a:spcBef>
                <a:spcPts val="0"/>
              </a:spcBef>
              <a:spcAft>
                <a:spcPts val="0"/>
              </a:spcAft>
              <a:buClr>
                <a:schemeClr val="lt1"/>
              </a:buClr>
              <a:buSzPts val="5800"/>
              <a:buNone/>
              <a:defRPr sz="5800">
                <a:solidFill>
                  <a:schemeClr val="lt1"/>
                </a:solidFill>
              </a:defRPr>
            </a:lvl3pPr>
            <a:lvl4pPr lvl="3">
              <a:spcBef>
                <a:spcPts val="0"/>
              </a:spcBef>
              <a:spcAft>
                <a:spcPts val="0"/>
              </a:spcAft>
              <a:buClr>
                <a:schemeClr val="lt1"/>
              </a:buClr>
              <a:buSzPts val="5800"/>
              <a:buNone/>
              <a:defRPr sz="5800">
                <a:solidFill>
                  <a:schemeClr val="lt1"/>
                </a:solidFill>
              </a:defRPr>
            </a:lvl4pPr>
            <a:lvl5pPr lvl="4">
              <a:spcBef>
                <a:spcPts val="0"/>
              </a:spcBef>
              <a:spcAft>
                <a:spcPts val="0"/>
              </a:spcAft>
              <a:buClr>
                <a:schemeClr val="lt1"/>
              </a:buClr>
              <a:buSzPts val="5800"/>
              <a:buNone/>
              <a:defRPr sz="5800">
                <a:solidFill>
                  <a:schemeClr val="lt1"/>
                </a:solidFill>
              </a:defRPr>
            </a:lvl5pPr>
            <a:lvl6pPr lvl="5">
              <a:spcBef>
                <a:spcPts val="0"/>
              </a:spcBef>
              <a:spcAft>
                <a:spcPts val="0"/>
              </a:spcAft>
              <a:buClr>
                <a:schemeClr val="lt1"/>
              </a:buClr>
              <a:buSzPts val="5800"/>
              <a:buNone/>
              <a:defRPr sz="5800">
                <a:solidFill>
                  <a:schemeClr val="lt1"/>
                </a:solidFill>
              </a:defRPr>
            </a:lvl6pPr>
            <a:lvl7pPr lvl="6">
              <a:spcBef>
                <a:spcPts val="0"/>
              </a:spcBef>
              <a:spcAft>
                <a:spcPts val="0"/>
              </a:spcAft>
              <a:buClr>
                <a:schemeClr val="lt1"/>
              </a:buClr>
              <a:buSzPts val="5800"/>
              <a:buNone/>
              <a:defRPr sz="5800">
                <a:solidFill>
                  <a:schemeClr val="lt1"/>
                </a:solidFill>
              </a:defRPr>
            </a:lvl7pPr>
            <a:lvl8pPr lvl="7">
              <a:spcBef>
                <a:spcPts val="0"/>
              </a:spcBef>
              <a:spcAft>
                <a:spcPts val="0"/>
              </a:spcAft>
              <a:buClr>
                <a:schemeClr val="lt1"/>
              </a:buClr>
              <a:buSzPts val="5800"/>
              <a:buNone/>
              <a:defRPr sz="5800">
                <a:solidFill>
                  <a:schemeClr val="lt1"/>
                </a:solidFill>
              </a:defRPr>
            </a:lvl8pPr>
            <a:lvl9pPr lvl="8">
              <a:spcBef>
                <a:spcPts val="0"/>
              </a:spcBef>
              <a:spcAft>
                <a:spcPts val="0"/>
              </a:spcAft>
              <a:buClr>
                <a:schemeClr val="lt1"/>
              </a:buClr>
              <a:buSzPts val="5800"/>
              <a:buNone/>
              <a:defRPr sz="5800">
                <a:solidFill>
                  <a:schemeClr val="lt1"/>
                </a:solidFill>
              </a:defRPr>
            </a:lvl9pPr>
          </a:lstStyle>
          <a:p>
            <a:r>
              <a:rPr lang="en-US" smtClean="0"/>
              <a:t>Click to edit Master title style</a:t>
            </a:r>
            <a:endParaRPr/>
          </a:p>
        </p:txBody>
      </p:sp>
      <p:grpSp>
        <p:nvGrpSpPr>
          <p:cNvPr id="2" name="Google Shape;12;p2"/>
          <p:cNvGrpSpPr/>
          <p:nvPr/>
        </p:nvGrpSpPr>
        <p:grpSpPr>
          <a:xfrm>
            <a:off x="28550" y="2929019"/>
            <a:ext cx="9094048" cy="3929100"/>
            <a:chOff x="28544" y="3514688"/>
            <a:chExt cx="9094048" cy="1628800"/>
          </a:xfrm>
        </p:grpSpPr>
        <p:sp>
          <p:nvSpPr>
            <p:cNvPr id="13" name="Google Shape;13;p2"/>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46;p2"/>
          <p:cNvGrpSpPr/>
          <p:nvPr/>
        </p:nvGrpSpPr>
        <p:grpSpPr>
          <a:xfrm>
            <a:off x="28550" y="4479971"/>
            <a:ext cx="9094048" cy="2378148"/>
            <a:chOff x="28544" y="4157632"/>
            <a:chExt cx="9094048" cy="985856"/>
          </a:xfrm>
        </p:grpSpPr>
        <p:sp>
          <p:nvSpPr>
            <p:cNvPr id="47" name="Google Shape;47;p2"/>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 name="Google Shape;113;p2"/>
          <p:cNvSpPr/>
          <p:nvPr/>
        </p:nvSpPr>
        <p:spPr>
          <a:xfrm>
            <a:off x="0" y="2973317"/>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62"/>
        <p:cNvGrpSpPr/>
        <p:nvPr/>
      </p:nvGrpSpPr>
      <p:grpSpPr>
        <a:xfrm>
          <a:off x="0" y="0"/>
          <a:ext cx="0" cy="0"/>
          <a:chOff x="0" y="0"/>
          <a:chExt cx="0" cy="0"/>
        </a:xfrm>
      </p:grpSpPr>
      <p:sp>
        <p:nvSpPr>
          <p:cNvPr id="663" name="Google Shape;663;p11"/>
          <p:cNvSpPr/>
          <p:nvPr/>
        </p:nvSpPr>
        <p:spPr>
          <a:xfrm>
            <a:off x="-25" y="5772000"/>
            <a:ext cx="9144000" cy="10860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11"/>
          <p:cNvSpPr txBox="1">
            <a:spLocks noGrp="1"/>
          </p:cNvSpPr>
          <p:nvPr>
            <p:ph type="body" idx="1"/>
          </p:nvPr>
        </p:nvSpPr>
        <p:spPr>
          <a:xfrm>
            <a:off x="553650" y="5994936"/>
            <a:ext cx="8036700" cy="6928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400"/>
              <a:buNone/>
              <a:defRPr sz="1400"/>
            </a:lvl1pPr>
          </a:lstStyle>
          <a:p>
            <a:pPr lvl="0"/>
            <a:r>
              <a:rPr lang="en-US" smtClean="0"/>
              <a:t>Click to edit Master text styles</a:t>
            </a:r>
          </a:p>
        </p:txBody>
      </p:sp>
      <p:sp>
        <p:nvSpPr>
          <p:cNvPr id="665" name="Google Shape;665;p11"/>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6"/>
        <p:cNvGrpSpPr/>
        <p:nvPr/>
      </p:nvGrpSpPr>
      <p:grpSpPr>
        <a:xfrm>
          <a:off x="0" y="0"/>
          <a:ext cx="0" cy="0"/>
          <a:chOff x="0" y="0"/>
          <a:chExt cx="0" cy="0"/>
        </a:xfrm>
      </p:grpSpPr>
      <p:sp>
        <p:nvSpPr>
          <p:cNvPr id="667" name="Google Shape;667;p12"/>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with graphs">
  <p:cSld name="Blank with graphs">
    <p:spTree>
      <p:nvGrpSpPr>
        <p:cNvPr id="1" name="Shape 668"/>
        <p:cNvGrpSpPr/>
        <p:nvPr/>
      </p:nvGrpSpPr>
      <p:grpSpPr>
        <a:xfrm>
          <a:off x="0" y="0"/>
          <a:ext cx="0" cy="0"/>
          <a:chOff x="0" y="0"/>
          <a:chExt cx="0" cy="0"/>
        </a:xfrm>
      </p:grpSpPr>
      <p:sp>
        <p:nvSpPr>
          <p:cNvPr id="669" name="Google Shape;669;p13"/>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1D8C2CD1-F8DE-409C-B6BD-1CA3C3AB6C51}" type="slidenum">
              <a:rPr lang="en-IN" smtClean="0"/>
              <a:t>‹#›</a:t>
            </a:fld>
            <a:endParaRPr lang="en-IN"/>
          </a:p>
        </p:txBody>
      </p:sp>
      <p:grpSp>
        <p:nvGrpSpPr>
          <p:cNvPr id="2" name="Google Shape;670;p13"/>
          <p:cNvGrpSpPr/>
          <p:nvPr/>
        </p:nvGrpSpPr>
        <p:grpSpPr>
          <a:xfrm>
            <a:off x="28550" y="5134087"/>
            <a:ext cx="9094048" cy="1724139"/>
            <a:chOff x="28544" y="3514688"/>
            <a:chExt cx="9094048" cy="1628800"/>
          </a:xfrm>
        </p:grpSpPr>
        <p:sp>
          <p:nvSpPr>
            <p:cNvPr id="671" name="Google Shape;671;p13"/>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13"/>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13"/>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13"/>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13"/>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13"/>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13"/>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13"/>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13"/>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13"/>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13"/>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13"/>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13"/>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13"/>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13"/>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13"/>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13"/>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13"/>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13"/>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13"/>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13"/>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13"/>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13"/>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13"/>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13"/>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13"/>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13"/>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13"/>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3"/>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3"/>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13"/>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13"/>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13"/>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704;p13"/>
          <p:cNvGrpSpPr/>
          <p:nvPr/>
        </p:nvGrpSpPr>
        <p:grpSpPr>
          <a:xfrm>
            <a:off x="28550" y="5814665"/>
            <a:ext cx="9094048" cy="1043561"/>
            <a:chOff x="28544" y="4157632"/>
            <a:chExt cx="9094048" cy="985856"/>
          </a:xfrm>
        </p:grpSpPr>
        <p:sp>
          <p:nvSpPr>
            <p:cNvPr id="705" name="Google Shape;705;p13"/>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13"/>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3"/>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3"/>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3"/>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3"/>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3"/>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3"/>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13"/>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3"/>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13"/>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13"/>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3"/>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3"/>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3"/>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3"/>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3"/>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3"/>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3"/>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3"/>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3"/>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3"/>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3"/>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3"/>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3"/>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3"/>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3"/>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3"/>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3"/>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3"/>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3"/>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3"/>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3"/>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3"/>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3"/>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3"/>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3"/>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3"/>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3"/>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3"/>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13"/>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3"/>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3"/>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3"/>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3"/>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3"/>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3"/>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3"/>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3"/>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3"/>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3"/>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3"/>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3"/>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3"/>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3"/>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3"/>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3"/>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3"/>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3"/>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3"/>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3"/>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3"/>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3"/>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3"/>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3"/>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3"/>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1" name="Google Shape;771;p13"/>
          <p:cNvSpPr/>
          <p:nvPr/>
        </p:nvSpPr>
        <p:spPr>
          <a:xfrm>
            <a:off x="0" y="4772000"/>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with frame">
  <p:cSld name="Blank with frame">
    <p:spTree>
      <p:nvGrpSpPr>
        <p:cNvPr id="1" name="Shape 772"/>
        <p:cNvGrpSpPr/>
        <p:nvPr/>
      </p:nvGrpSpPr>
      <p:grpSpPr>
        <a:xfrm>
          <a:off x="0" y="0"/>
          <a:ext cx="0" cy="0"/>
          <a:chOff x="0" y="0"/>
          <a:chExt cx="0" cy="0"/>
        </a:xfrm>
      </p:grpSpPr>
      <p:sp>
        <p:nvSpPr>
          <p:cNvPr id="773" name="Google Shape;773;p14"/>
          <p:cNvSpPr/>
          <p:nvPr/>
        </p:nvSpPr>
        <p:spPr>
          <a:xfrm>
            <a:off x="-175" y="0"/>
            <a:ext cx="9144000" cy="6858000"/>
          </a:xfrm>
          <a:prstGeom prst="frame">
            <a:avLst>
              <a:gd name="adj1" fmla="val 5397"/>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4"/>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1D8C2CD1-F8DE-409C-B6BD-1CA3C3AB6C5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465573"/>
        </a:solidFill>
        <a:effectLst/>
      </p:bgPr>
    </p:bg>
    <p:spTree>
      <p:nvGrpSpPr>
        <p:cNvPr id="1" name="Shape 114"/>
        <p:cNvGrpSpPr/>
        <p:nvPr/>
      </p:nvGrpSpPr>
      <p:grpSpPr>
        <a:xfrm>
          <a:off x="0" y="0"/>
          <a:ext cx="0" cy="0"/>
          <a:chOff x="0" y="0"/>
          <a:chExt cx="0" cy="0"/>
        </a:xfrm>
      </p:grpSpPr>
      <p:sp>
        <p:nvSpPr>
          <p:cNvPr id="115" name="Google Shape;115;p3"/>
          <p:cNvSpPr txBox="1">
            <a:spLocks noGrp="1"/>
          </p:cNvSpPr>
          <p:nvPr>
            <p:ph type="ctrTitle"/>
          </p:nvPr>
        </p:nvSpPr>
        <p:spPr>
          <a:xfrm>
            <a:off x="448270" y="891923"/>
            <a:ext cx="7772400" cy="15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r>
              <a:rPr lang="en-US" smtClean="0"/>
              <a:t>Click to edit Master title style</a:t>
            </a:r>
            <a:endParaRPr/>
          </a:p>
        </p:txBody>
      </p:sp>
      <p:sp>
        <p:nvSpPr>
          <p:cNvPr id="116" name="Google Shape;116;p3"/>
          <p:cNvSpPr txBox="1">
            <a:spLocks noGrp="1"/>
          </p:cNvSpPr>
          <p:nvPr>
            <p:ph type="subTitle" idx="1"/>
          </p:nvPr>
        </p:nvSpPr>
        <p:spPr>
          <a:xfrm>
            <a:off x="448270" y="2113513"/>
            <a:ext cx="77724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1800"/>
              <a:buNone/>
              <a:defRPr sz="1800">
                <a:solidFill>
                  <a:schemeClr val="accent2"/>
                </a:solidFill>
              </a:defRPr>
            </a:lvl1pPr>
            <a:lvl2pPr lvl="1" rtl="0">
              <a:spcBef>
                <a:spcPts val="0"/>
              </a:spcBef>
              <a:spcAft>
                <a:spcPts val="0"/>
              </a:spcAft>
              <a:buClr>
                <a:schemeClr val="accent2"/>
              </a:buClr>
              <a:buSzPts val="1800"/>
              <a:buNone/>
              <a:defRPr sz="1800">
                <a:solidFill>
                  <a:schemeClr val="accent2"/>
                </a:solidFill>
              </a:defRPr>
            </a:lvl2pPr>
            <a:lvl3pPr lvl="2" rtl="0">
              <a:spcBef>
                <a:spcPts val="0"/>
              </a:spcBef>
              <a:spcAft>
                <a:spcPts val="0"/>
              </a:spcAft>
              <a:buClr>
                <a:schemeClr val="accent2"/>
              </a:buClr>
              <a:buSzPts val="1800"/>
              <a:buNone/>
              <a:defRPr sz="1800">
                <a:solidFill>
                  <a:schemeClr val="accent2"/>
                </a:solidFill>
              </a:defRPr>
            </a:lvl3pPr>
            <a:lvl4pPr lvl="3" rtl="0">
              <a:spcBef>
                <a:spcPts val="0"/>
              </a:spcBef>
              <a:spcAft>
                <a:spcPts val="0"/>
              </a:spcAft>
              <a:buClr>
                <a:schemeClr val="accent2"/>
              </a:buClr>
              <a:buSzPts val="1800"/>
              <a:buNone/>
              <a:defRPr sz="1800">
                <a:solidFill>
                  <a:schemeClr val="accent2"/>
                </a:solidFill>
              </a:defRPr>
            </a:lvl4pPr>
            <a:lvl5pPr lvl="4" rtl="0">
              <a:spcBef>
                <a:spcPts val="0"/>
              </a:spcBef>
              <a:spcAft>
                <a:spcPts val="0"/>
              </a:spcAft>
              <a:buClr>
                <a:schemeClr val="accent2"/>
              </a:buClr>
              <a:buSzPts val="1800"/>
              <a:buNone/>
              <a:defRPr sz="1800">
                <a:solidFill>
                  <a:schemeClr val="accent2"/>
                </a:solidFill>
              </a:defRPr>
            </a:lvl5pPr>
            <a:lvl6pPr lvl="5" rtl="0">
              <a:spcBef>
                <a:spcPts val="0"/>
              </a:spcBef>
              <a:spcAft>
                <a:spcPts val="0"/>
              </a:spcAft>
              <a:buClr>
                <a:schemeClr val="accent2"/>
              </a:buClr>
              <a:buSzPts val="1800"/>
              <a:buNone/>
              <a:defRPr sz="1800">
                <a:solidFill>
                  <a:schemeClr val="accent2"/>
                </a:solidFill>
              </a:defRPr>
            </a:lvl6pPr>
            <a:lvl7pPr lvl="6" rtl="0">
              <a:spcBef>
                <a:spcPts val="0"/>
              </a:spcBef>
              <a:spcAft>
                <a:spcPts val="0"/>
              </a:spcAft>
              <a:buClr>
                <a:schemeClr val="accent2"/>
              </a:buClr>
              <a:buSzPts val="1800"/>
              <a:buNone/>
              <a:defRPr sz="1800">
                <a:solidFill>
                  <a:schemeClr val="accent2"/>
                </a:solidFill>
              </a:defRPr>
            </a:lvl7pPr>
            <a:lvl8pPr lvl="7" rtl="0">
              <a:spcBef>
                <a:spcPts val="0"/>
              </a:spcBef>
              <a:spcAft>
                <a:spcPts val="0"/>
              </a:spcAft>
              <a:buClr>
                <a:schemeClr val="accent2"/>
              </a:buClr>
              <a:buSzPts val="1800"/>
              <a:buNone/>
              <a:defRPr sz="1800">
                <a:solidFill>
                  <a:schemeClr val="accent2"/>
                </a:solidFill>
              </a:defRPr>
            </a:lvl8pPr>
            <a:lvl9pPr lvl="8" rtl="0">
              <a:spcBef>
                <a:spcPts val="0"/>
              </a:spcBef>
              <a:spcAft>
                <a:spcPts val="0"/>
              </a:spcAft>
              <a:buClr>
                <a:schemeClr val="accent2"/>
              </a:buClr>
              <a:buSzPts val="1800"/>
              <a:buNone/>
              <a:defRPr sz="1800">
                <a:solidFill>
                  <a:schemeClr val="accent2"/>
                </a:solidFill>
              </a:defRPr>
            </a:lvl9pPr>
          </a:lstStyle>
          <a:p>
            <a:r>
              <a:rPr lang="en-US" smtClean="0"/>
              <a:t>Click to edit Master subtitle style</a:t>
            </a:r>
            <a:endParaRPr/>
          </a:p>
        </p:txBody>
      </p:sp>
      <p:grpSp>
        <p:nvGrpSpPr>
          <p:cNvPr id="2" name="Google Shape;117;p3"/>
          <p:cNvGrpSpPr/>
          <p:nvPr/>
        </p:nvGrpSpPr>
        <p:grpSpPr>
          <a:xfrm>
            <a:off x="28550" y="2929019"/>
            <a:ext cx="9094048" cy="3929100"/>
            <a:chOff x="28544" y="3514688"/>
            <a:chExt cx="9094048" cy="1628800"/>
          </a:xfrm>
        </p:grpSpPr>
        <p:sp>
          <p:nvSpPr>
            <p:cNvPr id="118" name="Google Shape;118;p3"/>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51;p3"/>
          <p:cNvGrpSpPr/>
          <p:nvPr/>
        </p:nvGrpSpPr>
        <p:grpSpPr>
          <a:xfrm>
            <a:off x="28550" y="4479971"/>
            <a:ext cx="9094048" cy="2378148"/>
            <a:chOff x="28544" y="4157632"/>
            <a:chExt cx="9094048" cy="985856"/>
          </a:xfrm>
        </p:grpSpPr>
        <p:sp>
          <p:nvSpPr>
            <p:cNvPr id="152" name="Google Shape;152;p3"/>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18"/>
        <p:cNvGrpSpPr/>
        <p:nvPr/>
      </p:nvGrpSpPr>
      <p:grpSpPr>
        <a:xfrm>
          <a:off x="0" y="0"/>
          <a:ext cx="0" cy="0"/>
          <a:chOff x="0" y="0"/>
          <a:chExt cx="0" cy="0"/>
        </a:xfrm>
      </p:grpSpPr>
      <p:sp>
        <p:nvSpPr>
          <p:cNvPr id="219" name="Google Shape;219;p4"/>
          <p:cNvSpPr/>
          <p:nvPr/>
        </p:nvSpPr>
        <p:spPr>
          <a:xfrm rot="10800000" flipH="1">
            <a:off x="-25" y="1439200"/>
            <a:ext cx="9144000" cy="54188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txBox="1">
            <a:spLocks noGrp="1"/>
          </p:cNvSpPr>
          <p:nvPr>
            <p:ph type="body" idx="1"/>
          </p:nvPr>
        </p:nvSpPr>
        <p:spPr>
          <a:xfrm>
            <a:off x="1669850" y="2476000"/>
            <a:ext cx="5804400" cy="3655600"/>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1pPr>
            <a:lvl2pPr marL="914400" lvl="1"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2pPr>
            <a:lvl3pPr marL="1371600" lvl="2"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3pPr>
            <a:lvl4pPr marL="1828800" lvl="3"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4pPr>
            <a:lvl5pPr marL="2286000" lvl="4"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5pPr>
            <a:lvl6pPr marL="2743200" lvl="5"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6pPr>
            <a:lvl7pPr marL="3200400" lvl="6"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7pPr>
            <a:lvl8pPr marL="3657600" lvl="7"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8pPr>
            <a:lvl9pPr marL="4114800" lvl="8" indent="-419100" algn="ctr">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9pPr>
          </a:lstStyle>
          <a:p>
            <a:pPr lvl="0"/>
            <a:r>
              <a:rPr lang="en-US" smtClean="0"/>
              <a:t>Click to edit Master text styles</a:t>
            </a:r>
          </a:p>
        </p:txBody>
      </p:sp>
      <p:sp>
        <p:nvSpPr>
          <p:cNvPr id="221" name="Google Shape;221;p4"/>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sp>
        <p:nvSpPr>
          <p:cNvPr id="222" name="Google Shape;222;p4"/>
          <p:cNvSpPr/>
          <p:nvPr/>
        </p:nvSpPr>
        <p:spPr>
          <a:xfrm>
            <a:off x="0" y="534917"/>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23"/>
        <p:cNvGrpSpPr/>
        <p:nvPr/>
      </p:nvGrpSpPr>
      <p:grpSpPr>
        <a:xfrm>
          <a:off x="0" y="0"/>
          <a:ext cx="0" cy="0"/>
          <a:chOff x="0" y="0"/>
          <a:chExt cx="0" cy="0"/>
        </a:xfrm>
      </p:grpSpPr>
      <p:sp>
        <p:nvSpPr>
          <p:cNvPr id="224" name="Google Shape;224;p5"/>
          <p:cNvSpPr/>
          <p:nvPr/>
        </p:nvSpPr>
        <p:spPr>
          <a:xfrm>
            <a:off x="-25" y="0"/>
            <a:ext cx="9144000" cy="14516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5"/>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grpSp>
        <p:nvGrpSpPr>
          <p:cNvPr id="2" name="Google Shape;226;p5"/>
          <p:cNvGrpSpPr/>
          <p:nvPr/>
        </p:nvGrpSpPr>
        <p:grpSpPr>
          <a:xfrm>
            <a:off x="28550" y="5134087"/>
            <a:ext cx="9094048" cy="1724139"/>
            <a:chOff x="28544" y="3514688"/>
            <a:chExt cx="9094048" cy="1628800"/>
          </a:xfrm>
        </p:grpSpPr>
        <p:sp>
          <p:nvSpPr>
            <p:cNvPr id="227" name="Google Shape;227;p5"/>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5"/>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5"/>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5"/>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5"/>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5"/>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5"/>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5"/>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5"/>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5"/>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5"/>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5"/>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5"/>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5"/>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5"/>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5"/>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5"/>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5"/>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5"/>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5"/>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5"/>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5"/>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5"/>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5"/>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5"/>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5"/>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5"/>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60;p5"/>
          <p:cNvGrpSpPr/>
          <p:nvPr/>
        </p:nvGrpSpPr>
        <p:grpSpPr>
          <a:xfrm>
            <a:off x="28550" y="5814665"/>
            <a:ext cx="9094048" cy="1043561"/>
            <a:chOff x="28544" y="4157632"/>
            <a:chExt cx="9094048" cy="985856"/>
          </a:xfrm>
        </p:grpSpPr>
        <p:sp>
          <p:nvSpPr>
            <p:cNvPr id="261" name="Google Shape;261;p5"/>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5"/>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5"/>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5"/>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5"/>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5"/>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5"/>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5"/>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5"/>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5"/>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5"/>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5"/>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5"/>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5"/>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5"/>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5"/>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5"/>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5"/>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5"/>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5"/>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5"/>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5"/>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5"/>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5"/>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5"/>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5"/>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5"/>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5"/>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5"/>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5"/>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5"/>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5"/>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5"/>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5"/>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5"/>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5"/>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5"/>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5"/>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5"/>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5"/>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7" name="Google Shape;327;p5"/>
          <p:cNvSpPr/>
          <p:nvPr/>
        </p:nvSpPr>
        <p:spPr>
          <a:xfrm>
            <a:off x="0" y="4772000"/>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
          <p:cNvSpPr txBox="1">
            <a:spLocks noGrp="1"/>
          </p:cNvSpPr>
          <p:nvPr>
            <p:ph type="title"/>
          </p:nvPr>
        </p:nvSpPr>
        <p:spPr>
          <a:xfrm>
            <a:off x="739675" y="535000"/>
            <a:ext cx="7686000" cy="11432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000"/>
              <a:buNone/>
              <a:defRPr>
                <a:solidFill>
                  <a:schemeClr val="lt1"/>
                </a:solidFill>
              </a:defRPr>
            </a:lvl1pPr>
            <a:lvl2pPr lvl="1">
              <a:spcBef>
                <a:spcPts val="0"/>
              </a:spcBef>
              <a:spcAft>
                <a:spcPts val="0"/>
              </a:spcAft>
              <a:buClr>
                <a:schemeClr val="lt1"/>
              </a:buClr>
              <a:buSzPts val="3000"/>
              <a:buNone/>
              <a:defRPr>
                <a:solidFill>
                  <a:schemeClr val="lt1"/>
                </a:solidFill>
              </a:defRPr>
            </a:lvl2pPr>
            <a:lvl3pPr lvl="2">
              <a:spcBef>
                <a:spcPts val="0"/>
              </a:spcBef>
              <a:spcAft>
                <a:spcPts val="0"/>
              </a:spcAft>
              <a:buClr>
                <a:schemeClr val="lt1"/>
              </a:buClr>
              <a:buSzPts val="3000"/>
              <a:buNone/>
              <a:defRPr>
                <a:solidFill>
                  <a:schemeClr val="lt1"/>
                </a:solidFill>
              </a:defRPr>
            </a:lvl3pPr>
            <a:lvl4pPr lvl="3">
              <a:spcBef>
                <a:spcPts val="0"/>
              </a:spcBef>
              <a:spcAft>
                <a:spcPts val="0"/>
              </a:spcAft>
              <a:buClr>
                <a:schemeClr val="lt1"/>
              </a:buClr>
              <a:buSzPts val="3000"/>
              <a:buNone/>
              <a:defRPr>
                <a:solidFill>
                  <a:schemeClr val="lt1"/>
                </a:solidFill>
              </a:defRPr>
            </a:lvl4pPr>
            <a:lvl5pPr lvl="4">
              <a:spcBef>
                <a:spcPts val="0"/>
              </a:spcBef>
              <a:spcAft>
                <a:spcPts val="0"/>
              </a:spcAft>
              <a:buClr>
                <a:schemeClr val="lt1"/>
              </a:buClr>
              <a:buSzPts val="3000"/>
              <a:buNone/>
              <a:defRPr>
                <a:solidFill>
                  <a:schemeClr val="lt1"/>
                </a:solidFill>
              </a:defRPr>
            </a:lvl5pPr>
            <a:lvl6pPr lvl="5">
              <a:spcBef>
                <a:spcPts val="0"/>
              </a:spcBef>
              <a:spcAft>
                <a:spcPts val="0"/>
              </a:spcAft>
              <a:buClr>
                <a:schemeClr val="lt1"/>
              </a:buClr>
              <a:buSzPts val="3000"/>
              <a:buNone/>
              <a:defRPr>
                <a:solidFill>
                  <a:schemeClr val="lt1"/>
                </a:solidFill>
              </a:defRPr>
            </a:lvl6pPr>
            <a:lvl7pPr lvl="6">
              <a:spcBef>
                <a:spcPts val="0"/>
              </a:spcBef>
              <a:spcAft>
                <a:spcPts val="0"/>
              </a:spcAft>
              <a:buClr>
                <a:schemeClr val="lt1"/>
              </a:buClr>
              <a:buSzPts val="3000"/>
              <a:buNone/>
              <a:defRPr>
                <a:solidFill>
                  <a:schemeClr val="lt1"/>
                </a:solidFill>
              </a:defRPr>
            </a:lvl7pPr>
            <a:lvl8pPr lvl="7">
              <a:spcBef>
                <a:spcPts val="0"/>
              </a:spcBef>
              <a:spcAft>
                <a:spcPts val="0"/>
              </a:spcAft>
              <a:buClr>
                <a:schemeClr val="lt1"/>
              </a:buClr>
              <a:buSzPts val="3000"/>
              <a:buNone/>
              <a:defRPr>
                <a:solidFill>
                  <a:schemeClr val="lt1"/>
                </a:solidFill>
              </a:defRPr>
            </a:lvl8pPr>
            <a:lvl9pPr lvl="8">
              <a:spcBef>
                <a:spcPts val="0"/>
              </a:spcBef>
              <a:spcAft>
                <a:spcPts val="0"/>
              </a:spcAft>
              <a:buClr>
                <a:schemeClr val="lt1"/>
              </a:buClr>
              <a:buSzPts val="3000"/>
              <a:buNone/>
              <a:defRPr>
                <a:solidFill>
                  <a:schemeClr val="lt1"/>
                </a:solidFill>
              </a:defRPr>
            </a:lvl9pPr>
          </a:lstStyle>
          <a:p>
            <a:r>
              <a:rPr lang="en-US" smtClean="0"/>
              <a:t>Click to edit Master title style</a:t>
            </a:r>
            <a:endParaRPr/>
          </a:p>
        </p:txBody>
      </p:sp>
      <p:sp>
        <p:nvSpPr>
          <p:cNvPr id="329" name="Google Shape;329;p5"/>
          <p:cNvSpPr txBox="1">
            <a:spLocks noGrp="1"/>
          </p:cNvSpPr>
          <p:nvPr>
            <p:ph type="body" idx="1"/>
          </p:nvPr>
        </p:nvSpPr>
        <p:spPr>
          <a:xfrm>
            <a:off x="739680" y="1536704"/>
            <a:ext cx="7686000" cy="41312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solidFill>
                  <a:schemeClr val="lt1"/>
                </a:solidFill>
              </a:defRPr>
            </a:lvl1pPr>
            <a:lvl2pPr marL="914400" lvl="1" indent="-381000">
              <a:spcBef>
                <a:spcPts val="0"/>
              </a:spcBef>
              <a:spcAft>
                <a:spcPts val="0"/>
              </a:spcAft>
              <a:buSzPts val="2400"/>
              <a:buChar char="-"/>
              <a:defRPr>
                <a:solidFill>
                  <a:schemeClr val="lt1"/>
                </a:solidFill>
              </a:defRPr>
            </a:lvl2pPr>
            <a:lvl3pPr marL="1371600" lvl="2" indent="-381000">
              <a:spcBef>
                <a:spcPts val="0"/>
              </a:spcBef>
              <a:spcAft>
                <a:spcPts val="0"/>
              </a:spcAft>
              <a:buSzPts val="2400"/>
              <a:buChar char="-"/>
              <a:defRPr>
                <a:solidFill>
                  <a:schemeClr val="lt1"/>
                </a:solidFill>
              </a:defRPr>
            </a:lvl3pPr>
            <a:lvl4pPr marL="1828800" lvl="3" indent="-381000">
              <a:spcBef>
                <a:spcPts val="0"/>
              </a:spcBef>
              <a:spcAft>
                <a:spcPts val="0"/>
              </a:spcAft>
              <a:buSzPts val="2400"/>
              <a:buChar char="-"/>
              <a:defRPr>
                <a:solidFill>
                  <a:schemeClr val="lt1"/>
                </a:solidFill>
              </a:defRPr>
            </a:lvl4pPr>
            <a:lvl5pPr marL="2286000" lvl="4" indent="-381000">
              <a:spcBef>
                <a:spcPts val="0"/>
              </a:spcBef>
              <a:spcAft>
                <a:spcPts val="0"/>
              </a:spcAft>
              <a:buSzPts val="2400"/>
              <a:buChar char="-"/>
              <a:defRPr>
                <a:solidFill>
                  <a:schemeClr val="lt1"/>
                </a:solidFill>
              </a:defRPr>
            </a:lvl5pPr>
            <a:lvl6pPr marL="2743200" lvl="5" indent="-381000">
              <a:spcBef>
                <a:spcPts val="0"/>
              </a:spcBef>
              <a:spcAft>
                <a:spcPts val="0"/>
              </a:spcAft>
              <a:buSzPts val="2400"/>
              <a:buChar char="-"/>
              <a:defRPr>
                <a:solidFill>
                  <a:schemeClr val="lt1"/>
                </a:solidFill>
              </a:defRPr>
            </a:lvl6pPr>
            <a:lvl7pPr marL="3200400" lvl="6" indent="-381000">
              <a:spcBef>
                <a:spcPts val="0"/>
              </a:spcBef>
              <a:spcAft>
                <a:spcPts val="0"/>
              </a:spcAft>
              <a:buSzPts val="2400"/>
              <a:buChar char="●"/>
              <a:defRPr>
                <a:solidFill>
                  <a:schemeClr val="lt1"/>
                </a:solidFill>
              </a:defRPr>
            </a:lvl7pPr>
            <a:lvl8pPr marL="3657600" lvl="7" indent="-381000">
              <a:spcBef>
                <a:spcPts val="0"/>
              </a:spcBef>
              <a:spcAft>
                <a:spcPts val="0"/>
              </a:spcAft>
              <a:buSzPts val="2400"/>
              <a:buChar char="○"/>
              <a:defRPr>
                <a:solidFill>
                  <a:schemeClr val="lt1"/>
                </a:solidFill>
              </a:defRPr>
            </a:lvl8pPr>
            <a:lvl9pPr marL="4114800" lvl="8" indent="-381000">
              <a:spcBef>
                <a:spcPts val="0"/>
              </a:spcBef>
              <a:spcAft>
                <a:spcPts val="0"/>
              </a:spcAft>
              <a:buSzPts val="2400"/>
              <a:buChar char="■"/>
              <a:defRPr>
                <a:solidFill>
                  <a:schemeClr val="lt1"/>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330"/>
        <p:cNvGrpSpPr/>
        <p:nvPr/>
      </p:nvGrpSpPr>
      <p:grpSpPr>
        <a:xfrm>
          <a:off x="0" y="0"/>
          <a:ext cx="0" cy="0"/>
          <a:chOff x="0" y="0"/>
          <a:chExt cx="0" cy="0"/>
        </a:xfrm>
      </p:grpSpPr>
      <p:sp>
        <p:nvSpPr>
          <p:cNvPr id="331" name="Google Shape;331;p6"/>
          <p:cNvSpPr/>
          <p:nvPr/>
        </p:nvSpPr>
        <p:spPr>
          <a:xfrm>
            <a:off x="4985150" y="200"/>
            <a:ext cx="4158900" cy="68580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6"/>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1D8C2CD1-F8DE-409C-B6BD-1CA3C3AB6C51}" type="slidenum">
              <a:rPr lang="en-IN" smtClean="0"/>
              <a:t>‹#›</a:t>
            </a:fld>
            <a:endParaRPr lang="en-IN"/>
          </a:p>
        </p:txBody>
      </p:sp>
      <p:sp>
        <p:nvSpPr>
          <p:cNvPr id="333" name="Google Shape;333;p6"/>
          <p:cNvSpPr txBox="1">
            <a:spLocks noGrp="1"/>
          </p:cNvSpPr>
          <p:nvPr>
            <p:ph type="title"/>
          </p:nvPr>
        </p:nvSpPr>
        <p:spPr>
          <a:xfrm>
            <a:off x="452724" y="827893"/>
            <a:ext cx="3985200" cy="1143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Clr>
                <a:schemeClr val="lt1"/>
              </a:buClr>
              <a:buSzPts val="3000"/>
              <a:buNone/>
              <a:defRPr>
                <a:solidFill>
                  <a:schemeClr val="lt1"/>
                </a:solidFill>
              </a:defRPr>
            </a:lvl2pPr>
            <a:lvl3pPr lvl="2" rtl="0">
              <a:spcBef>
                <a:spcPts val="0"/>
              </a:spcBef>
              <a:spcAft>
                <a:spcPts val="0"/>
              </a:spcAft>
              <a:buClr>
                <a:schemeClr val="lt1"/>
              </a:buClr>
              <a:buSzPts val="3000"/>
              <a:buNone/>
              <a:defRPr>
                <a:solidFill>
                  <a:schemeClr val="lt1"/>
                </a:solidFill>
              </a:defRPr>
            </a:lvl3pPr>
            <a:lvl4pPr lvl="3" rtl="0">
              <a:spcBef>
                <a:spcPts val="0"/>
              </a:spcBef>
              <a:spcAft>
                <a:spcPts val="0"/>
              </a:spcAft>
              <a:buClr>
                <a:schemeClr val="lt1"/>
              </a:buClr>
              <a:buSzPts val="3000"/>
              <a:buNone/>
              <a:defRPr>
                <a:solidFill>
                  <a:schemeClr val="lt1"/>
                </a:solidFill>
              </a:defRPr>
            </a:lvl4pPr>
            <a:lvl5pPr lvl="4" rtl="0">
              <a:spcBef>
                <a:spcPts val="0"/>
              </a:spcBef>
              <a:spcAft>
                <a:spcPts val="0"/>
              </a:spcAft>
              <a:buClr>
                <a:schemeClr val="lt1"/>
              </a:buClr>
              <a:buSzPts val="3000"/>
              <a:buNone/>
              <a:defRPr>
                <a:solidFill>
                  <a:schemeClr val="lt1"/>
                </a:solidFill>
              </a:defRPr>
            </a:lvl5pPr>
            <a:lvl6pPr lvl="5" rtl="0">
              <a:spcBef>
                <a:spcPts val="0"/>
              </a:spcBef>
              <a:spcAft>
                <a:spcPts val="0"/>
              </a:spcAft>
              <a:buClr>
                <a:schemeClr val="lt1"/>
              </a:buClr>
              <a:buSzPts val="3000"/>
              <a:buNone/>
              <a:defRPr>
                <a:solidFill>
                  <a:schemeClr val="lt1"/>
                </a:solidFill>
              </a:defRPr>
            </a:lvl6pPr>
            <a:lvl7pPr lvl="6" rtl="0">
              <a:spcBef>
                <a:spcPts val="0"/>
              </a:spcBef>
              <a:spcAft>
                <a:spcPts val="0"/>
              </a:spcAft>
              <a:buClr>
                <a:schemeClr val="lt1"/>
              </a:buClr>
              <a:buSzPts val="3000"/>
              <a:buNone/>
              <a:defRPr>
                <a:solidFill>
                  <a:schemeClr val="lt1"/>
                </a:solidFill>
              </a:defRPr>
            </a:lvl7pPr>
            <a:lvl8pPr lvl="7" rtl="0">
              <a:spcBef>
                <a:spcPts val="0"/>
              </a:spcBef>
              <a:spcAft>
                <a:spcPts val="0"/>
              </a:spcAft>
              <a:buClr>
                <a:schemeClr val="lt1"/>
              </a:buClr>
              <a:buSzPts val="3000"/>
              <a:buNone/>
              <a:defRPr>
                <a:solidFill>
                  <a:schemeClr val="lt1"/>
                </a:solidFill>
              </a:defRPr>
            </a:lvl8pPr>
            <a:lvl9pPr lvl="8" rtl="0">
              <a:spcBef>
                <a:spcPts val="0"/>
              </a:spcBef>
              <a:spcAft>
                <a:spcPts val="0"/>
              </a:spcAft>
              <a:buClr>
                <a:schemeClr val="lt1"/>
              </a:buClr>
              <a:buSzPts val="3000"/>
              <a:buNone/>
              <a:defRPr>
                <a:solidFill>
                  <a:schemeClr val="lt1"/>
                </a:solidFill>
              </a:defRPr>
            </a:lvl9pPr>
          </a:lstStyle>
          <a:p>
            <a:r>
              <a:rPr lang="en-US" smtClean="0"/>
              <a:t>Click to edit Master title style</a:t>
            </a:r>
            <a:endParaRPr/>
          </a:p>
        </p:txBody>
      </p:sp>
      <p:sp>
        <p:nvSpPr>
          <p:cNvPr id="334" name="Google Shape;334;p6"/>
          <p:cNvSpPr txBox="1">
            <a:spLocks noGrp="1"/>
          </p:cNvSpPr>
          <p:nvPr>
            <p:ph type="body" idx="1"/>
          </p:nvPr>
        </p:nvSpPr>
        <p:spPr>
          <a:xfrm>
            <a:off x="452727" y="1883571"/>
            <a:ext cx="3985200" cy="4131200"/>
          </a:xfrm>
          <a:prstGeom prst="rect">
            <a:avLst/>
          </a:prstGeom>
        </p:spPr>
        <p:txBody>
          <a:bodyPr spcFirstLastPara="1" wrap="square" lIns="91425" tIns="91425" rIns="91425" bIns="91425" anchor="t" anchorCtr="0">
            <a:noAutofit/>
          </a:bodyPr>
          <a:lstStyle>
            <a:lvl1pPr marL="457200" lvl="0" indent="-381000" rtl="0">
              <a:spcBef>
                <a:spcPts val="600"/>
              </a:spcBef>
              <a:spcAft>
                <a:spcPts val="0"/>
              </a:spcAft>
              <a:buSzPts val="2400"/>
              <a:buChar char="▫"/>
              <a:defRPr>
                <a:solidFill>
                  <a:schemeClr val="lt1"/>
                </a:solidFill>
              </a:defRPr>
            </a:lvl1pPr>
            <a:lvl2pPr marL="914400" lvl="1" indent="-381000" rtl="0">
              <a:spcBef>
                <a:spcPts val="0"/>
              </a:spcBef>
              <a:spcAft>
                <a:spcPts val="0"/>
              </a:spcAft>
              <a:buSzPts val="2400"/>
              <a:buChar char="-"/>
              <a:defRPr>
                <a:solidFill>
                  <a:schemeClr val="lt1"/>
                </a:solidFill>
              </a:defRPr>
            </a:lvl2pPr>
            <a:lvl3pPr marL="1371600" lvl="2" indent="-381000" rtl="0">
              <a:spcBef>
                <a:spcPts val="0"/>
              </a:spcBef>
              <a:spcAft>
                <a:spcPts val="0"/>
              </a:spcAft>
              <a:buSzPts val="2400"/>
              <a:buChar char="-"/>
              <a:defRPr>
                <a:solidFill>
                  <a:schemeClr val="lt1"/>
                </a:solidFill>
              </a:defRPr>
            </a:lvl3pPr>
            <a:lvl4pPr marL="1828800" lvl="3" indent="-381000" rtl="0">
              <a:spcBef>
                <a:spcPts val="0"/>
              </a:spcBef>
              <a:spcAft>
                <a:spcPts val="0"/>
              </a:spcAft>
              <a:buSzPts val="2400"/>
              <a:buChar char="-"/>
              <a:defRPr>
                <a:solidFill>
                  <a:schemeClr val="lt1"/>
                </a:solidFill>
              </a:defRPr>
            </a:lvl4pPr>
            <a:lvl5pPr marL="2286000" lvl="4" indent="-381000" rtl="0">
              <a:spcBef>
                <a:spcPts val="0"/>
              </a:spcBef>
              <a:spcAft>
                <a:spcPts val="0"/>
              </a:spcAft>
              <a:buSzPts val="2400"/>
              <a:buChar char="-"/>
              <a:defRPr>
                <a:solidFill>
                  <a:schemeClr val="lt1"/>
                </a:solidFill>
              </a:defRPr>
            </a:lvl5pPr>
            <a:lvl6pPr marL="2743200" lvl="5" indent="-381000" rtl="0">
              <a:spcBef>
                <a:spcPts val="0"/>
              </a:spcBef>
              <a:spcAft>
                <a:spcPts val="0"/>
              </a:spcAft>
              <a:buSzPts val="2400"/>
              <a:buChar char="-"/>
              <a:defRPr>
                <a:solidFill>
                  <a:schemeClr val="lt1"/>
                </a:solidFill>
              </a:defRPr>
            </a:lvl6pPr>
            <a:lvl7pPr marL="3200400" lvl="6" indent="-381000" rtl="0">
              <a:spcBef>
                <a:spcPts val="0"/>
              </a:spcBef>
              <a:spcAft>
                <a:spcPts val="0"/>
              </a:spcAft>
              <a:buSzPts val="2400"/>
              <a:buChar char="●"/>
              <a:defRPr>
                <a:solidFill>
                  <a:schemeClr val="lt1"/>
                </a:solidFill>
              </a:defRPr>
            </a:lvl7pPr>
            <a:lvl8pPr marL="3657600" lvl="7" indent="-381000" rtl="0">
              <a:spcBef>
                <a:spcPts val="0"/>
              </a:spcBef>
              <a:spcAft>
                <a:spcPts val="0"/>
              </a:spcAft>
              <a:buSzPts val="2400"/>
              <a:buChar char="○"/>
              <a:defRPr>
                <a:solidFill>
                  <a:schemeClr val="lt1"/>
                </a:solidFill>
              </a:defRPr>
            </a:lvl8pPr>
            <a:lvl9pPr marL="4114800" lvl="8" indent="-381000" rtl="0">
              <a:spcBef>
                <a:spcPts val="0"/>
              </a:spcBef>
              <a:spcAft>
                <a:spcPts val="0"/>
              </a:spcAft>
              <a:buSzPts val="2400"/>
              <a:buChar char="■"/>
              <a:defRPr>
                <a:solidFill>
                  <a:schemeClr val="lt1"/>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35"/>
        <p:cNvGrpSpPr/>
        <p:nvPr/>
      </p:nvGrpSpPr>
      <p:grpSpPr>
        <a:xfrm>
          <a:off x="0" y="0"/>
          <a:ext cx="0" cy="0"/>
          <a:chOff x="0" y="0"/>
          <a:chExt cx="0" cy="0"/>
        </a:xfrm>
      </p:grpSpPr>
      <p:sp>
        <p:nvSpPr>
          <p:cNvPr id="336" name="Google Shape;336;p7"/>
          <p:cNvSpPr/>
          <p:nvPr/>
        </p:nvSpPr>
        <p:spPr>
          <a:xfrm>
            <a:off x="-25" y="0"/>
            <a:ext cx="9144000" cy="14516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337;p7"/>
          <p:cNvGrpSpPr/>
          <p:nvPr/>
        </p:nvGrpSpPr>
        <p:grpSpPr>
          <a:xfrm>
            <a:off x="28550" y="5134087"/>
            <a:ext cx="9094048" cy="1724139"/>
            <a:chOff x="28544" y="3514688"/>
            <a:chExt cx="9094048" cy="1628800"/>
          </a:xfrm>
        </p:grpSpPr>
        <p:sp>
          <p:nvSpPr>
            <p:cNvPr id="338" name="Google Shape;338;p7"/>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7"/>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7"/>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7"/>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7"/>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7"/>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7"/>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7"/>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7"/>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7"/>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7"/>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7"/>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7"/>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7"/>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7"/>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7"/>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7"/>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7"/>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7"/>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7"/>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7"/>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7"/>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7"/>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7"/>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7"/>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7"/>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7"/>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7"/>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7"/>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7"/>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7"/>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7"/>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7"/>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371;p7"/>
          <p:cNvGrpSpPr/>
          <p:nvPr/>
        </p:nvGrpSpPr>
        <p:grpSpPr>
          <a:xfrm>
            <a:off x="28550" y="5814665"/>
            <a:ext cx="9094048" cy="1043561"/>
            <a:chOff x="28544" y="4157632"/>
            <a:chExt cx="9094048" cy="985856"/>
          </a:xfrm>
        </p:grpSpPr>
        <p:sp>
          <p:nvSpPr>
            <p:cNvPr id="372" name="Google Shape;372;p7"/>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7"/>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7"/>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7"/>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7"/>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7"/>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7"/>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7"/>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7"/>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7"/>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7"/>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7"/>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7"/>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7"/>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7"/>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7"/>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7"/>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7"/>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7"/>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7"/>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7"/>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7"/>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7"/>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7"/>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7"/>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7"/>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7"/>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7"/>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7"/>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7"/>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7"/>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7"/>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7"/>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7"/>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7"/>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7"/>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7"/>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7"/>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7"/>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7"/>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7"/>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7"/>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7"/>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7"/>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7"/>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7"/>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7"/>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7"/>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7"/>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7"/>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7"/>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7"/>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7"/>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7"/>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7"/>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7"/>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7"/>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7"/>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7"/>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7"/>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7"/>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7"/>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7"/>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7"/>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7"/>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7"/>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8" name="Google Shape;438;p7"/>
          <p:cNvSpPr/>
          <p:nvPr/>
        </p:nvSpPr>
        <p:spPr>
          <a:xfrm>
            <a:off x="0" y="4772000"/>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7"/>
          <p:cNvSpPr txBox="1">
            <a:spLocks noGrp="1"/>
          </p:cNvSpPr>
          <p:nvPr>
            <p:ph type="title"/>
          </p:nvPr>
        </p:nvSpPr>
        <p:spPr>
          <a:xfrm>
            <a:off x="739675" y="535000"/>
            <a:ext cx="7686000" cy="11432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440" name="Google Shape;440;p7"/>
          <p:cNvSpPr txBox="1">
            <a:spLocks noGrp="1"/>
          </p:cNvSpPr>
          <p:nvPr>
            <p:ph type="body" idx="1"/>
          </p:nvPr>
        </p:nvSpPr>
        <p:spPr>
          <a:xfrm>
            <a:off x="739675" y="1624012"/>
            <a:ext cx="3730800" cy="3805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pPr lvl="0"/>
            <a:r>
              <a:rPr lang="en-US" smtClean="0"/>
              <a:t>Click to edit Master text styles</a:t>
            </a:r>
          </a:p>
        </p:txBody>
      </p:sp>
      <p:sp>
        <p:nvSpPr>
          <p:cNvPr id="441" name="Google Shape;441;p7"/>
          <p:cNvSpPr txBox="1">
            <a:spLocks noGrp="1"/>
          </p:cNvSpPr>
          <p:nvPr>
            <p:ph type="body" idx="2"/>
          </p:nvPr>
        </p:nvSpPr>
        <p:spPr>
          <a:xfrm>
            <a:off x="4694997" y="1624012"/>
            <a:ext cx="3730800" cy="3805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pPr lvl="0"/>
            <a:r>
              <a:rPr lang="en-US" smtClean="0"/>
              <a:t>Click to edit Master text styles</a:t>
            </a:r>
          </a:p>
        </p:txBody>
      </p:sp>
      <p:sp>
        <p:nvSpPr>
          <p:cNvPr id="442" name="Google Shape;442;p7"/>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443"/>
        <p:cNvGrpSpPr/>
        <p:nvPr/>
      </p:nvGrpSpPr>
      <p:grpSpPr>
        <a:xfrm>
          <a:off x="0" y="0"/>
          <a:ext cx="0" cy="0"/>
          <a:chOff x="0" y="0"/>
          <a:chExt cx="0" cy="0"/>
        </a:xfrm>
      </p:grpSpPr>
      <p:sp>
        <p:nvSpPr>
          <p:cNvPr id="444" name="Google Shape;444;p8"/>
          <p:cNvSpPr/>
          <p:nvPr/>
        </p:nvSpPr>
        <p:spPr>
          <a:xfrm>
            <a:off x="-25" y="0"/>
            <a:ext cx="9144000" cy="14516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445;p8"/>
          <p:cNvGrpSpPr/>
          <p:nvPr/>
        </p:nvGrpSpPr>
        <p:grpSpPr>
          <a:xfrm>
            <a:off x="28550" y="5134087"/>
            <a:ext cx="9094048" cy="1724139"/>
            <a:chOff x="28544" y="3514688"/>
            <a:chExt cx="9094048" cy="1628800"/>
          </a:xfrm>
        </p:grpSpPr>
        <p:sp>
          <p:nvSpPr>
            <p:cNvPr id="446" name="Google Shape;446;p8"/>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8"/>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8"/>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8"/>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8"/>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8"/>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8"/>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8"/>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8"/>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8"/>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8"/>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8"/>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8"/>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8"/>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8"/>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8"/>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8"/>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8"/>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8"/>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8"/>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8"/>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8"/>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8"/>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8"/>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8"/>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8"/>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8"/>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8"/>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8"/>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8"/>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8"/>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8"/>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8"/>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479;p8"/>
          <p:cNvGrpSpPr/>
          <p:nvPr/>
        </p:nvGrpSpPr>
        <p:grpSpPr>
          <a:xfrm>
            <a:off x="28550" y="5814665"/>
            <a:ext cx="9094048" cy="1043561"/>
            <a:chOff x="28544" y="4157632"/>
            <a:chExt cx="9094048" cy="985856"/>
          </a:xfrm>
        </p:grpSpPr>
        <p:sp>
          <p:nvSpPr>
            <p:cNvPr id="480" name="Google Shape;480;p8"/>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8"/>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8"/>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8"/>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8"/>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8"/>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8"/>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8"/>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8"/>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8"/>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8"/>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8"/>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8"/>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8"/>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8"/>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8"/>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8"/>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8"/>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8"/>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8"/>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8"/>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8"/>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8"/>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8"/>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8"/>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8"/>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8"/>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8"/>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8"/>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8"/>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8"/>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8"/>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8"/>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8"/>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8"/>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8"/>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8"/>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8"/>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8"/>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8"/>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8"/>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8"/>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8"/>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8"/>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8"/>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8"/>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8"/>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8"/>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8"/>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8"/>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8"/>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8"/>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8"/>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8"/>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8"/>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8"/>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8"/>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8"/>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8"/>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8"/>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8"/>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8"/>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8"/>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8"/>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8"/>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8"/>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6" name="Google Shape;546;p8"/>
          <p:cNvSpPr/>
          <p:nvPr/>
        </p:nvSpPr>
        <p:spPr>
          <a:xfrm>
            <a:off x="0" y="4772000"/>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8"/>
          <p:cNvSpPr txBox="1">
            <a:spLocks noGrp="1"/>
          </p:cNvSpPr>
          <p:nvPr>
            <p:ph type="title"/>
          </p:nvPr>
        </p:nvSpPr>
        <p:spPr>
          <a:xfrm>
            <a:off x="739675" y="535000"/>
            <a:ext cx="7686000" cy="11432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548" name="Google Shape;548;p8"/>
          <p:cNvSpPr txBox="1">
            <a:spLocks noGrp="1"/>
          </p:cNvSpPr>
          <p:nvPr>
            <p:ph type="body" idx="1"/>
          </p:nvPr>
        </p:nvSpPr>
        <p:spPr>
          <a:xfrm>
            <a:off x="739675" y="1647831"/>
            <a:ext cx="2477400" cy="3757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Click to edit Master text styles</a:t>
            </a:r>
          </a:p>
        </p:txBody>
      </p:sp>
      <p:sp>
        <p:nvSpPr>
          <p:cNvPr id="549" name="Google Shape;549;p8"/>
          <p:cNvSpPr txBox="1">
            <a:spLocks noGrp="1"/>
          </p:cNvSpPr>
          <p:nvPr>
            <p:ph type="body" idx="2"/>
          </p:nvPr>
        </p:nvSpPr>
        <p:spPr>
          <a:xfrm>
            <a:off x="3344038" y="1647831"/>
            <a:ext cx="2477400" cy="3757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Click to edit Master text styles</a:t>
            </a:r>
          </a:p>
        </p:txBody>
      </p:sp>
      <p:sp>
        <p:nvSpPr>
          <p:cNvPr id="550" name="Google Shape;550;p8"/>
          <p:cNvSpPr txBox="1">
            <a:spLocks noGrp="1"/>
          </p:cNvSpPr>
          <p:nvPr>
            <p:ph type="body" idx="3"/>
          </p:nvPr>
        </p:nvSpPr>
        <p:spPr>
          <a:xfrm>
            <a:off x="5948402" y="1647831"/>
            <a:ext cx="2477400" cy="37576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Click to edit Master text styles</a:t>
            </a:r>
          </a:p>
        </p:txBody>
      </p:sp>
      <p:sp>
        <p:nvSpPr>
          <p:cNvPr id="551" name="Google Shape;551;p8"/>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52"/>
        <p:cNvGrpSpPr/>
        <p:nvPr/>
      </p:nvGrpSpPr>
      <p:grpSpPr>
        <a:xfrm>
          <a:off x="0" y="0"/>
          <a:ext cx="0" cy="0"/>
          <a:chOff x="0" y="0"/>
          <a:chExt cx="0" cy="0"/>
        </a:xfrm>
      </p:grpSpPr>
      <p:sp>
        <p:nvSpPr>
          <p:cNvPr id="553" name="Google Shape;553;p9"/>
          <p:cNvSpPr/>
          <p:nvPr/>
        </p:nvSpPr>
        <p:spPr>
          <a:xfrm>
            <a:off x="-25" y="0"/>
            <a:ext cx="9144000" cy="14516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554;p9"/>
          <p:cNvGrpSpPr/>
          <p:nvPr/>
        </p:nvGrpSpPr>
        <p:grpSpPr>
          <a:xfrm>
            <a:off x="28550" y="5134087"/>
            <a:ext cx="9094048" cy="1724139"/>
            <a:chOff x="28544" y="3514688"/>
            <a:chExt cx="9094048" cy="1628800"/>
          </a:xfrm>
        </p:grpSpPr>
        <p:sp>
          <p:nvSpPr>
            <p:cNvPr id="555" name="Google Shape;555;p9"/>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9"/>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9"/>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9"/>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9"/>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9"/>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9"/>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9"/>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9"/>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9"/>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9"/>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9"/>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9"/>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9"/>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9"/>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9"/>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9"/>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9"/>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9"/>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9"/>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9"/>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9"/>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9"/>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9"/>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9"/>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9"/>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9"/>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9"/>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9"/>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9"/>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9"/>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9"/>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9"/>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588;p9"/>
          <p:cNvGrpSpPr/>
          <p:nvPr/>
        </p:nvGrpSpPr>
        <p:grpSpPr>
          <a:xfrm>
            <a:off x="28550" y="5814665"/>
            <a:ext cx="9094048" cy="1043561"/>
            <a:chOff x="28544" y="4157632"/>
            <a:chExt cx="9094048" cy="985856"/>
          </a:xfrm>
        </p:grpSpPr>
        <p:sp>
          <p:nvSpPr>
            <p:cNvPr id="589" name="Google Shape;589;p9"/>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9"/>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9"/>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9"/>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9"/>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9"/>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9"/>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9"/>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9"/>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9"/>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9"/>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9"/>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9"/>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9"/>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9"/>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9"/>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9"/>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9"/>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9"/>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9"/>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9"/>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9"/>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9"/>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9"/>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9"/>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9"/>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9"/>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9"/>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9"/>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9"/>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9"/>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9"/>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9"/>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9"/>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9"/>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9"/>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9"/>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9"/>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9"/>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9"/>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9"/>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9"/>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9"/>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9"/>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9"/>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9"/>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9"/>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9"/>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9"/>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9"/>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9"/>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9"/>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9"/>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9"/>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9"/>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9"/>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9"/>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9"/>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9"/>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9"/>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9"/>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9"/>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9"/>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9"/>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9"/>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9"/>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5" name="Google Shape;655;p9"/>
          <p:cNvSpPr/>
          <p:nvPr/>
        </p:nvSpPr>
        <p:spPr>
          <a:xfrm>
            <a:off x="0" y="4772000"/>
            <a:ext cx="9144000" cy="1724075"/>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9"/>
          <p:cNvSpPr txBox="1">
            <a:spLocks noGrp="1"/>
          </p:cNvSpPr>
          <p:nvPr>
            <p:ph type="title"/>
          </p:nvPr>
        </p:nvSpPr>
        <p:spPr>
          <a:xfrm>
            <a:off x="739675" y="535000"/>
            <a:ext cx="7686000" cy="11432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657" name="Google Shape;657;p9"/>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D8C2CD1-F8DE-409C-B6BD-1CA3C3AB6C5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no graph">
  <p:cSld name="Title only no graph">
    <p:spTree>
      <p:nvGrpSpPr>
        <p:cNvPr id="1" name="Shape 658"/>
        <p:cNvGrpSpPr/>
        <p:nvPr/>
      </p:nvGrpSpPr>
      <p:grpSpPr>
        <a:xfrm>
          <a:off x="0" y="0"/>
          <a:ext cx="0" cy="0"/>
          <a:chOff x="0" y="0"/>
          <a:chExt cx="0" cy="0"/>
        </a:xfrm>
      </p:grpSpPr>
      <p:sp>
        <p:nvSpPr>
          <p:cNvPr id="659" name="Google Shape;659;p10"/>
          <p:cNvSpPr/>
          <p:nvPr/>
        </p:nvSpPr>
        <p:spPr>
          <a:xfrm>
            <a:off x="-25" y="-15833"/>
            <a:ext cx="9144000" cy="10976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10"/>
          <p:cNvSpPr txBox="1">
            <a:spLocks noGrp="1"/>
          </p:cNvSpPr>
          <p:nvPr>
            <p:ph type="title"/>
          </p:nvPr>
        </p:nvSpPr>
        <p:spPr>
          <a:xfrm>
            <a:off x="739675" y="-1"/>
            <a:ext cx="7686000" cy="9552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661" name="Google Shape;661;p10"/>
          <p:cNvSpPr txBox="1">
            <a:spLocks noGrp="1"/>
          </p:cNvSpPr>
          <p:nvPr>
            <p:ph type="sldNum" idx="12"/>
          </p:nvPr>
        </p:nvSpPr>
        <p:spPr>
          <a:xfrm>
            <a:off x="8586575" y="-15833"/>
            <a:ext cx="557400" cy="730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1D8C2CD1-F8DE-409C-B6BD-1CA3C3AB6C5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p:nvPr/>
        </p:nvSpPr>
        <p:spPr>
          <a:xfrm>
            <a:off x="0" y="0"/>
            <a:ext cx="9144000" cy="6857984"/>
          </a:xfrm>
          <a:custGeom>
            <a:avLst/>
            <a:gdLst/>
            <a:ahLst/>
            <a:cxnLst/>
            <a:rect l="l" t="t" r="r" b="b"/>
            <a:pathLst>
              <a:path w="285750" h="160734" extrusionOk="0">
                <a:moveTo>
                  <a:pt x="17190" y="8595"/>
                </a:moveTo>
                <a:lnTo>
                  <a:pt x="17190" y="16799"/>
                </a:lnTo>
                <a:lnTo>
                  <a:pt x="8762" y="16799"/>
                </a:lnTo>
                <a:lnTo>
                  <a:pt x="8762" y="8595"/>
                </a:lnTo>
                <a:close/>
                <a:moveTo>
                  <a:pt x="25840" y="8595"/>
                </a:moveTo>
                <a:lnTo>
                  <a:pt x="25840" y="16799"/>
                </a:lnTo>
                <a:lnTo>
                  <a:pt x="17413" y="16799"/>
                </a:lnTo>
                <a:lnTo>
                  <a:pt x="17413" y="8595"/>
                </a:lnTo>
                <a:close/>
                <a:moveTo>
                  <a:pt x="34547" y="8595"/>
                </a:moveTo>
                <a:lnTo>
                  <a:pt x="34547" y="16799"/>
                </a:lnTo>
                <a:lnTo>
                  <a:pt x="26064" y="16799"/>
                </a:lnTo>
                <a:lnTo>
                  <a:pt x="26064" y="8595"/>
                </a:lnTo>
                <a:close/>
                <a:moveTo>
                  <a:pt x="43197" y="8595"/>
                </a:moveTo>
                <a:lnTo>
                  <a:pt x="43197" y="16799"/>
                </a:lnTo>
                <a:lnTo>
                  <a:pt x="34770" y="16799"/>
                </a:lnTo>
                <a:lnTo>
                  <a:pt x="34770" y="8595"/>
                </a:lnTo>
                <a:close/>
                <a:moveTo>
                  <a:pt x="51848" y="8595"/>
                </a:moveTo>
                <a:lnTo>
                  <a:pt x="51848" y="16799"/>
                </a:lnTo>
                <a:lnTo>
                  <a:pt x="43421" y="16799"/>
                </a:lnTo>
                <a:lnTo>
                  <a:pt x="43421" y="8595"/>
                </a:lnTo>
                <a:close/>
                <a:moveTo>
                  <a:pt x="60499" y="8595"/>
                </a:moveTo>
                <a:lnTo>
                  <a:pt x="60499" y="16799"/>
                </a:lnTo>
                <a:lnTo>
                  <a:pt x="52071" y="16799"/>
                </a:lnTo>
                <a:lnTo>
                  <a:pt x="52071" y="8595"/>
                </a:lnTo>
                <a:close/>
                <a:moveTo>
                  <a:pt x="69149" y="8595"/>
                </a:moveTo>
                <a:lnTo>
                  <a:pt x="69149" y="16799"/>
                </a:lnTo>
                <a:lnTo>
                  <a:pt x="60722" y="16799"/>
                </a:lnTo>
                <a:lnTo>
                  <a:pt x="60722" y="8595"/>
                </a:lnTo>
                <a:close/>
                <a:moveTo>
                  <a:pt x="77800" y="8595"/>
                </a:moveTo>
                <a:lnTo>
                  <a:pt x="77800" y="16799"/>
                </a:lnTo>
                <a:lnTo>
                  <a:pt x="69373" y="16799"/>
                </a:lnTo>
                <a:lnTo>
                  <a:pt x="69373" y="8595"/>
                </a:lnTo>
                <a:close/>
                <a:moveTo>
                  <a:pt x="86506" y="8595"/>
                </a:moveTo>
                <a:lnTo>
                  <a:pt x="86506" y="16799"/>
                </a:lnTo>
                <a:lnTo>
                  <a:pt x="78023" y="16799"/>
                </a:lnTo>
                <a:lnTo>
                  <a:pt x="78023" y="8595"/>
                </a:lnTo>
                <a:close/>
                <a:moveTo>
                  <a:pt x="95157" y="8595"/>
                </a:moveTo>
                <a:lnTo>
                  <a:pt x="95157" y="16799"/>
                </a:lnTo>
                <a:lnTo>
                  <a:pt x="86730" y="16799"/>
                </a:lnTo>
                <a:lnTo>
                  <a:pt x="86730" y="8595"/>
                </a:lnTo>
                <a:close/>
                <a:moveTo>
                  <a:pt x="103808" y="8595"/>
                </a:moveTo>
                <a:lnTo>
                  <a:pt x="103808" y="16799"/>
                </a:lnTo>
                <a:lnTo>
                  <a:pt x="95380" y="16799"/>
                </a:lnTo>
                <a:lnTo>
                  <a:pt x="95380" y="8595"/>
                </a:lnTo>
                <a:close/>
                <a:moveTo>
                  <a:pt x="112458" y="8595"/>
                </a:moveTo>
                <a:lnTo>
                  <a:pt x="112458" y="16799"/>
                </a:lnTo>
                <a:lnTo>
                  <a:pt x="104031" y="16799"/>
                </a:lnTo>
                <a:lnTo>
                  <a:pt x="104031" y="8595"/>
                </a:lnTo>
                <a:close/>
                <a:moveTo>
                  <a:pt x="121109" y="8595"/>
                </a:moveTo>
                <a:lnTo>
                  <a:pt x="121109" y="16799"/>
                </a:lnTo>
                <a:lnTo>
                  <a:pt x="112681" y="16799"/>
                </a:lnTo>
                <a:lnTo>
                  <a:pt x="112681" y="8595"/>
                </a:lnTo>
                <a:close/>
                <a:moveTo>
                  <a:pt x="129760" y="8595"/>
                </a:moveTo>
                <a:lnTo>
                  <a:pt x="129760" y="16799"/>
                </a:lnTo>
                <a:lnTo>
                  <a:pt x="121332" y="16799"/>
                </a:lnTo>
                <a:lnTo>
                  <a:pt x="121332" y="8595"/>
                </a:lnTo>
                <a:close/>
                <a:moveTo>
                  <a:pt x="138410" y="8595"/>
                </a:moveTo>
                <a:lnTo>
                  <a:pt x="138410" y="16799"/>
                </a:lnTo>
                <a:lnTo>
                  <a:pt x="129983" y="16799"/>
                </a:lnTo>
                <a:lnTo>
                  <a:pt x="129983" y="8595"/>
                </a:lnTo>
                <a:close/>
                <a:moveTo>
                  <a:pt x="147117" y="8595"/>
                </a:moveTo>
                <a:lnTo>
                  <a:pt x="147117" y="16799"/>
                </a:lnTo>
                <a:lnTo>
                  <a:pt x="138633" y="16799"/>
                </a:lnTo>
                <a:lnTo>
                  <a:pt x="138633" y="8595"/>
                </a:lnTo>
                <a:close/>
                <a:moveTo>
                  <a:pt x="155767" y="8595"/>
                </a:moveTo>
                <a:lnTo>
                  <a:pt x="155767" y="16799"/>
                </a:lnTo>
                <a:lnTo>
                  <a:pt x="147340" y="16799"/>
                </a:lnTo>
                <a:lnTo>
                  <a:pt x="147340" y="8595"/>
                </a:lnTo>
                <a:close/>
                <a:moveTo>
                  <a:pt x="164418" y="8595"/>
                </a:moveTo>
                <a:lnTo>
                  <a:pt x="164418" y="16799"/>
                </a:lnTo>
                <a:lnTo>
                  <a:pt x="155990" y="16799"/>
                </a:lnTo>
                <a:lnTo>
                  <a:pt x="155990" y="8595"/>
                </a:lnTo>
                <a:close/>
                <a:moveTo>
                  <a:pt x="173069" y="8595"/>
                </a:moveTo>
                <a:lnTo>
                  <a:pt x="173069" y="16799"/>
                </a:lnTo>
                <a:lnTo>
                  <a:pt x="164641" y="16799"/>
                </a:lnTo>
                <a:lnTo>
                  <a:pt x="164641" y="8595"/>
                </a:lnTo>
                <a:close/>
                <a:moveTo>
                  <a:pt x="181719" y="8595"/>
                </a:moveTo>
                <a:lnTo>
                  <a:pt x="181719" y="16799"/>
                </a:lnTo>
                <a:lnTo>
                  <a:pt x="173292" y="16799"/>
                </a:lnTo>
                <a:lnTo>
                  <a:pt x="173292" y="8595"/>
                </a:lnTo>
                <a:close/>
                <a:moveTo>
                  <a:pt x="190370" y="8595"/>
                </a:moveTo>
                <a:lnTo>
                  <a:pt x="190370" y="16799"/>
                </a:lnTo>
                <a:lnTo>
                  <a:pt x="181942" y="16799"/>
                </a:lnTo>
                <a:lnTo>
                  <a:pt x="181942" y="8595"/>
                </a:lnTo>
                <a:close/>
                <a:moveTo>
                  <a:pt x="199020" y="8595"/>
                </a:moveTo>
                <a:lnTo>
                  <a:pt x="199020" y="16799"/>
                </a:lnTo>
                <a:lnTo>
                  <a:pt x="190593" y="16799"/>
                </a:lnTo>
                <a:lnTo>
                  <a:pt x="190593" y="8595"/>
                </a:lnTo>
                <a:close/>
                <a:moveTo>
                  <a:pt x="207727" y="8595"/>
                </a:moveTo>
                <a:lnTo>
                  <a:pt x="207727" y="16799"/>
                </a:lnTo>
                <a:lnTo>
                  <a:pt x="199244" y="16799"/>
                </a:lnTo>
                <a:lnTo>
                  <a:pt x="199244" y="8595"/>
                </a:lnTo>
                <a:close/>
                <a:moveTo>
                  <a:pt x="216377" y="8595"/>
                </a:moveTo>
                <a:lnTo>
                  <a:pt x="216377" y="16799"/>
                </a:lnTo>
                <a:lnTo>
                  <a:pt x="207950" y="16799"/>
                </a:lnTo>
                <a:lnTo>
                  <a:pt x="207950" y="8595"/>
                </a:lnTo>
                <a:close/>
                <a:moveTo>
                  <a:pt x="225028" y="8595"/>
                </a:moveTo>
                <a:lnTo>
                  <a:pt x="225028" y="16799"/>
                </a:lnTo>
                <a:lnTo>
                  <a:pt x="216601" y="16799"/>
                </a:lnTo>
                <a:lnTo>
                  <a:pt x="216601" y="8595"/>
                </a:lnTo>
                <a:close/>
                <a:moveTo>
                  <a:pt x="233679" y="8595"/>
                </a:moveTo>
                <a:lnTo>
                  <a:pt x="233679" y="16799"/>
                </a:lnTo>
                <a:lnTo>
                  <a:pt x="225251" y="16799"/>
                </a:lnTo>
                <a:lnTo>
                  <a:pt x="225251" y="8595"/>
                </a:lnTo>
                <a:close/>
                <a:moveTo>
                  <a:pt x="242329" y="8595"/>
                </a:moveTo>
                <a:lnTo>
                  <a:pt x="242329" y="16799"/>
                </a:lnTo>
                <a:lnTo>
                  <a:pt x="233902" y="16799"/>
                </a:lnTo>
                <a:lnTo>
                  <a:pt x="233902" y="8595"/>
                </a:lnTo>
                <a:close/>
                <a:moveTo>
                  <a:pt x="250980" y="8595"/>
                </a:moveTo>
                <a:lnTo>
                  <a:pt x="250980" y="16799"/>
                </a:lnTo>
                <a:lnTo>
                  <a:pt x="242553" y="16799"/>
                </a:lnTo>
                <a:lnTo>
                  <a:pt x="242553" y="8595"/>
                </a:lnTo>
                <a:close/>
                <a:moveTo>
                  <a:pt x="259686" y="8595"/>
                </a:moveTo>
                <a:lnTo>
                  <a:pt x="259686" y="16799"/>
                </a:lnTo>
                <a:lnTo>
                  <a:pt x="251203" y="16799"/>
                </a:lnTo>
                <a:lnTo>
                  <a:pt x="251203" y="8595"/>
                </a:lnTo>
                <a:close/>
                <a:moveTo>
                  <a:pt x="268337" y="8595"/>
                </a:moveTo>
                <a:lnTo>
                  <a:pt x="268337" y="16799"/>
                </a:lnTo>
                <a:lnTo>
                  <a:pt x="259910" y="16799"/>
                </a:lnTo>
                <a:lnTo>
                  <a:pt x="259910" y="8595"/>
                </a:lnTo>
                <a:close/>
                <a:moveTo>
                  <a:pt x="276988" y="8595"/>
                </a:moveTo>
                <a:lnTo>
                  <a:pt x="276988" y="16799"/>
                </a:lnTo>
                <a:lnTo>
                  <a:pt x="268560" y="16799"/>
                </a:lnTo>
                <a:lnTo>
                  <a:pt x="268560" y="8595"/>
                </a:lnTo>
                <a:close/>
                <a:moveTo>
                  <a:pt x="17190" y="17022"/>
                </a:moveTo>
                <a:lnTo>
                  <a:pt x="17190" y="25282"/>
                </a:lnTo>
                <a:lnTo>
                  <a:pt x="8762" y="25282"/>
                </a:lnTo>
                <a:lnTo>
                  <a:pt x="8762" y="17022"/>
                </a:lnTo>
                <a:close/>
                <a:moveTo>
                  <a:pt x="25840" y="17022"/>
                </a:moveTo>
                <a:lnTo>
                  <a:pt x="25840" y="25282"/>
                </a:lnTo>
                <a:lnTo>
                  <a:pt x="17413" y="25282"/>
                </a:lnTo>
                <a:lnTo>
                  <a:pt x="17413" y="17022"/>
                </a:lnTo>
                <a:close/>
                <a:moveTo>
                  <a:pt x="34547" y="17022"/>
                </a:moveTo>
                <a:lnTo>
                  <a:pt x="34547" y="25282"/>
                </a:lnTo>
                <a:lnTo>
                  <a:pt x="26064" y="25282"/>
                </a:lnTo>
                <a:lnTo>
                  <a:pt x="26064" y="17022"/>
                </a:lnTo>
                <a:close/>
                <a:moveTo>
                  <a:pt x="43197" y="17022"/>
                </a:moveTo>
                <a:lnTo>
                  <a:pt x="43197" y="25282"/>
                </a:lnTo>
                <a:lnTo>
                  <a:pt x="34770" y="25282"/>
                </a:lnTo>
                <a:lnTo>
                  <a:pt x="34770" y="17022"/>
                </a:lnTo>
                <a:close/>
                <a:moveTo>
                  <a:pt x="51848" y="17022"/>
                </a:moveTo>
                <a:lnTo>
                  <a:pt x="51848" y="25282"/>
                </a:lnTo>
                <a:lnTo>
                  <a:pt x="43421" y="25282"/>
                </a:lnTo>
                <a:lnTo>
                  <a:pt x="43421" y="17022"/>
                </a:lnTo>
                <a:close/>
                <a:moveTo>
                  <a:pt x="60499" y="17022"/>
                </a:moveTo>
                <a:lnTo>
                  <a:pt x="60499" y="25282"/>
                </a:lnTo>
                <a:lnTo>
                  <a:pt x="52071" y="25282"/>
                </a:lnTo>
                <a:lnTo>
                  <a:pt x="52071" y="17022"/>
                </a:lnTo>
                <a:close/>
                <a:moveTo>
                  <a:pt x="69149" y="17022"/>
                </a:moveTo>
                <a:lnTo>
                  <a:pt x="69149" y="25282"/>
                </a:lnTo>
                <a:lnTo>
                  <a:pt x="60722" y="25282"/>
                </a:lnTo>
                <a:lnTo>
                  <a:pt x="60722" y="17022"/>
                </a:lnTo>
                <a:close/>
                <a:moveTo>
                  <a:pt x="77800" y="17022"/>
                </a:moveTo>
                <a:lnTo>
                  <a:pt x="77800" y="25282"/>
                </a:lnTo>
                <a:lnTo>
                  <a:pt x="69373" y="25282"/>
                </a:lnTo>
                <a:lnTo>
                  <a:pt x="69373" y="17022"/>
                </a:lnTo>
                <a:close/>
                <a:moveTo>
                  <a:pt x="86506" y="17022"/>
                </a:moveTo>
                <a:lnTo>
                  <a:pt x="86506" y="25282"/>
                </a:lnTo>
                <a:lnTo>
                  <a:pt x="78023" y="25282"/>
                </a:lnTo>
                <a:lnTo>
                  <a:pt x="78023" y="17022"/>
                </a:lnTo>
                <a:close/>
                <a:moveTo>
                  <a:pt x="95157" y="17022"/>
                </a:moveTo>
                <a:lnTo>
                  <a:pt x="95157" y="25282"/>
                </a:lnTo>
                <a:lnTo>
                  <a:pt x="86730" y="25282"/>
                </a:lnTo>
                <a:lnTo>
                  <a:pt x="86730" y="17022"/>
                </a:lnTo>
                <a:close/>
                <a:moveTo>
                  <a:pt x="103808" y="17022"/>
                </a:moveTo>
                <a:lnTo>
                  <a:pt x="103808" y="25282"/>
                </a:lnTo>
                <a:lnTo>
                  <a:pt x="95380" y="25282"/>
                </a:lnTo>
                <a:lnTo>
                  <a:pt x="95380" y="17022"/>
                </a:lnTo>
                <a:close/>
                <a:moveTo>
                  <a:pt x="112458" y="17022"/>
                </a:moveTo>
                <a:lnTo>
                  <a:pt x="112458" y="25282"/>
                </a:lnTo>
                <a:lnTo>
                  <a:pt x="104031" y="25282"/>
                </a:lnTo>
                <a:lnTo>
                  <a:pt x="104031" y="17022"/>
                </a:lnTo>
                <a:close/>
                <a:moveTo>
                  <a:pt x="121109" y="17022"/>
                </a:moveTo>
                <a:lnTo>
                  <a:pt x="121109" y="25282"/>
                </a:lnTo>
                <a:lnTo>
                  <a:pt x="112681" y="25282"/>
                </a:lnTo>
                <a:lnTo>
                  <a:pt x="112681" y="17022"/>
                </a:lnTo>
                <a:close/>
                <a:moveTo>
                  <a:pt x="129760" y="17022"/>
                </a:moveTo>
                <a:lnTo>
                  <a:pt x="129760" y="25282"/>
                </a:lnTo>
                <a:lnTo>
                  <a:pt x="121332" y="25282"/>
                </a:lnTo>
                <a:lnTo>
                  <a:pt x="121332" y="17022"/>
                </a:lnTo>
                <a:close/>
                <a:moveTo>
                  <a:pt x="138410" y="17022"/>
                </a:moveTo>
                <a:lnTo>
                  <a:pt x="138410" y="25282"/>
                </a:lnTo>
                <a:lnTo>
                  <a:pt x="129983" y="25282"/>
                </a:lnTo>
                <a:lnTo>
                  <a:pt x="129983" y="17022"/>
                </a:lnTo>
                <a:close/>
                <a:moveTo>
                  <a:pt x="147117" y="17022"/>
                </a:moveTo>
                <a:lnTo>
                  <a:pt x="147117" y="25282"/>
                </a:lnTo>
                <a:lnTo>
                  <a:pt x="138633" y="25282"/>
                </a:lnTo>
                <a:lnTo>
                  <a:pt x="138633" y="17022"/>
                </a:lnTo>
                <a:close/>
                <a:moveTo>
                  <a:pt x="155767" y="17022"/>
                </a:moveTo>
                <a:lnTo>
                  <a:pt x="155767" y="25282"/>
                </a:lnTo>
                <a:lnTo>
                  <a:pt x="147340" y="25282"/>
                </a:lnTo>
                <a:lnTo>
                  <a:pt x="147340" y="17022"/>
                </a:lnTo>
                <a:close/>
                <a:moveTo>
                  <a:pt x="164418" y="17022"/>
                </a:moveTo>
                <a:lnTo>
                  <a:pt x="164418" y="25282"/>
                </a:lnTo>
                <a:lnTo>
                  <a:pt x="155990" y="25282"/>
                </a:lnTo>
                <a:lnTo>
                  <a:pt x="155990" y="17022"/>
                </a:lnTo>
                <a:close/>
                <a:moveTo>
                  <a:pt x="173069" y="17022"/>
                </a:moveTo>
                <a:lnTo>
                  <a:pt x="173069" y="25282"/>
                </a:lnTo>
                <a:lnTo>
                  <a:pt x="164641" y="25282"/>
                </a:lnTo>
                <a:lnTo>
                  <a:pt x="164641" y="17022"/>
                </a:lnTo>
                <a:close/>
                <a:moveTo>
                  <a:pt x="181719" y="17022"/>
                </a:moveTo>
                <a:lnTo>
                  <a:pt x="181719" y="25282"/>
                </a:lnTo>
                <a:lnTo>
                  <a:pt x="173292" y="25282"/>
                </a:lnTo>
                <a:lnTo>
                  <a:pt x="173292" y="17022"/>
                </a:lnTo>
                <a:close/>
                <a:moveTo>
                  <a:pt x="190370" y="17022"/>
                </a:moveTo>
                <a:lnTo>
                  <a:pt x="190370" y="25282"/>
                </a:lnTo>
                <a:lnTo>
                  <a:pt x="181942" y="25282"/>
                </a:lnTo>
                <a:lnTo>
                  <a:pt x="181942" y="17022"/>
                </a:lnTo>
                <a:close/>
                <a:moveTo>
                  <a:pt x="199020" y="17022"/>
                </a:moveTo>
                <a:lnTo>
                  <a:pt x="199020" y="25282"/>
                </a:lnTo>
                <a:lnTo>
                  <a:pt x="190593" y="25282"/>
                </a:lnTo>
                <a:lnTo>
                  <a:pt x="190593" y="17022"/>
                </a:lnTo>
                <a:close/>
                <a:moveTo>
                  <a:pt x="207727" y="17022"/>
                </a:moveTo>
                <a:lnTo>
                  <a:pt x="207727" y="25282"/>
                </a:lnTo>
                <a:lnTo>
                  <a:pt x="199244" y="25282"/>
                </a:lnTo>
                <a:lnTo>
                  <a:pt x="199244" y="17022"/>
                </a:lnTo>
                <a:close/>
                <a:moveTo>
                  <a:pt x="216377" y="17022"/>
                </a:moveTo>
                <a:lnTo>
                  <a:pt x="216377" y="25282"/>
                </a:lnTo>
                <a:lnTo>
                  <a:pt x="207950" y="25282"/>
                </a:lnTo>
                <a:lnTo>
                  <a:pt x="207950" y="17022"/>
                </a:lnTo>
                <a:close/>
                <a:moveTo>
                  <a:pt x="225028" y="17022"/>
                </a:moveTo>
                <a:lnTo>
                  <a:pt x="225028" y="25282"/>
                </a:lnTo>
                <a:lnTo>
                  <a:pt x="216601" y="25282"/>
                </a:lnTo>
                <a:lnTo>
                  <a:pt x="216601" y="17022"/>
                </a:lnTo>
                <a:close/>
                <a:moveTo>
                  <a:pt x="233679" y="17022"/>
                </a:moveTo>
                <a:lnTo>
                  <a:pt x="233679" y="25282"/>
                </a:lnTo>
                <a:lnTo>
                  <a:pt x="225251" y="25282"/>
                </a:lnTo>
                <a:lnTo>
                  <a:pt x="225251" y="17022"/>
                </a:lnTo>
                <a:close/>
                <a:moveTo>
                  <a:pt x="242329" y="17022"/>
                </a:moveTo>
                <a:lnTo>
                  <a:pt x="242329" y="25282"/>
                </a:lnTo>
                <a:lnTo>
                  <a:pt x="233902" y="25282"/>
                </a:lnTo>
                <a:lnTo>
                  <a:pt x="233902" y="17022"/>
                </a:lnTo>
                <a:close/>
                <a:moveTo>
                  <a:pt x="250980" y="17022"/>
                </a:moveTo>
                <a:lnTo>
                  <a:pt x="250980" y="25282"/>
                </a:lnTo>
                <a:lnTo>
                  <a:pt x="242553" y="25282"/>
                </a:lnTo>
                <a:lnTo>
                  <a:pt x="242553" y="17022"/>
                </a:lnTo>
                <a:close/>
                <a:moveTo>
                  <a:pt x="259686" y="17022"/>
                </a:moveTo>
                <a:lnTo>
                  <a:pt x="259686" y="25282"/>
                </a:lnTo>
                <a:lnTo>
                  <a:pt x="251203" y="25282"/>
                </a:lnTo>
                <a:lnTo>
                  <a:pt x="251203" y="17022"/>
                </a:lnTo>
                <a:close/>
                <a:moveTo>
                  <a:pt x="268337" y="17022"/>
                </a:moveTo>
                <a:lnTo>
                  <a:pt x="268337" y="25282"/>
                </a:lnTo>
                <a:lnTo>
                  <a:pt x="259910" y="25282"/>
                </a:lnTo>
                <a:lnTo>
                  <a:pt x="259910" y="17022"/>
                </a:lnTo>
                <a:close/>
                <a:moveTo>
                  <a:pt x="276988" y="17022"/>
                </a:moveTo>
                <a:lnTo>
                  <a:pt x="276988" y="25282"/>
                </a:lnTo>
                <a:lnTo>
                  <a:pt x="268560" y="25282"/>
                </a:lnTo>
                <a:lnTo>
                  <a:pt x="268560" y="17022"/>
                </a:lnTo>
                <a:close/>
                <a:moveTo>
                  <a:pt x="17190" y="25505"/>
                </a:moveTo>
                <a:lnTo>
                  <a:pt x="17190" y="33709"/>
                </a:lnTo>
                <a:lnTo>
                  <a:pt x="8762" y="33709"/>
                </a:lnTo>
                <a:lnTo>
                  <a:pt x="8762" y="25505"/>
                </a:lnTo>
                <a:close/>
                <a:moveTo>
                  <a:pt x="25840" y="25505"/>
                </a:moveTo>
                <a:lnTo>
                  <a:pt x="25840" y="33709"/>
                </a:lnTo>
                <a:lnTo>
                  <a:pt x="17413" y="33709"/>
                </a:lnTo>
                <a:lnTo>
                  <a:pt x="17413" y="25505"/>
                </a:lnTo>
                <a:close/>
                <a:moveTo>
                  <a:pt x="34547" y="25505"/>
                </a:moveTo>
                <a:lnTo>
                  <a:pt x="34547" y="33709"/>
                </a:lnTo>
                <a:lnTo>
                  <a:pt x="26064" y="33709"/>
                </a:lnTo>
                <a:lnTo>
                  <a:pt x="26064" y="25505"/>
                </a:lnTo>
                <a:close/>
                <a:moveTo>
                  <a:pt x="43197" y="25505"/>
                </a:moveTo>
                <a:lnTo>
                  <a:pt x="43197" y="33709"/>
                </a:lnTo>
                <a:lnTo>
                  <a:pt x="34770" y="33709"/>
                </a:lnTo>
                <a:lnTo>
                  <a:pt x="34770" y="25505"/>
                </a:lnTo>
                <a:close/>
                <a:moveTo>
                  <a:pt x="51848" y="25505"/>
                </a:moveTo>
                <a:lnTo>
                  <a:pt x="51848" y="33709"/>
                </a:lnTo>
                <a:lnTo>
                  <a:pt x="43421" y="33709"/>
                </a:lnTo>
                <a:lnTo>
                  <a:pt x="43421" y="25505"/>
                </a:lnTo>
                <a:close/>
                <a:moveTo>
                  <a:pt x="60499" y="25505"/>
                </a:moveTo>
                <a:lnTo>
                  <a:pt x="60499" y="33709"/>
                </a:lnTo>
                <a:lnTo>
                  <a:pt x="52071" y="33709"/>
                </a:lnTo>
                <a:lnTo>
                  <a:pt x="52071" y="25505"/>
                </a:lnTo>
                <a:close/>
                <a:moveTo>
                  <a:pt x="69149" y="25505"/>
                </a:moveTo>
                <a:lnTo>
                  <a:pt x="69149" y="33709"/>
                </a:lnTo>
                <a:lnTo>
                  <a:pt x="60722" y="33709"/>
                </a:lnTo>
                <a:lnTo>
                  <a:pt x="60722" y="25505"/>
                </a:lnTo>
                <a:close/>
                <a:moveTo>
                  <a:pt x="77800" y="25505"/>
                </a:moveTo>
                <a:lnTo>
                  <a:pt x="77800" y="33709"/>
                </a:lnTo>
                <a:lnTo>
                  <a:pt x="69373" y="33709"/>
                </a:lnTo>
                <a:lnTo>
                  <a:pt x="69373" y="25505"/>
                </a:lnTo>
                <a:close/>
                <a:moveTo>
                  <a:pt x="86506" y="25505"/>
                </a:moveTo>
                <a:lnTo>
                  <a:pt x="86506" y="33709"/>
                </a:lnTo>
                <a:lnTo>
                  <a:pt x="78023" y="33709"/>
                </a:lnTo>
                <a:lnTo>
                  <a:pt x="78023" y="25505"/>
                </a:lnTo>
                <a:close/>
                <a:moveTo>
                  <a:pt x="95157" y="25505"/>
                </a:moveTo>
                <a:lnTo>
                  <a:pt x="95157" y="33709"/>
                </a:lnTo>
                <a:lnTo>
                  <a:pt x="86730" y="33709"/>
                </a:lnTo>
                <a:lnTo>
                  <a:pt x="86730" y="25505"/>
                </a:lnTo>
                <a:close/>
                <a:moveTo>
                  <a:pt x="103808" y="25505"/>
                </a:moveTo>
                <a:lnTo>
                  <a:pt x="103808" y="33709"/>
                </a:lnTo>
                <a:lnTo>
                  <a:pt x="95380" y="33709"/>
                </a:lnTo>
                <a:lnTo>
                  <a:pt x="95380" y="25505"/>
                </a:lnTo>
                <a:close/>
                <a:moveTo>
                  <a:pt x="112458" y="25505"/>
                </a:moveTo>
                <a:lnTo>
                  <a:pt x="112458" y="33709"/>
                </a:lnTo>
                <a:lnTo>
                  <a:pt x="104031" y="33709"/>
                </a:lnTo>
                <a:lnTo>
                  <a:pt x="104031" y="25505"/>
                </a:lnTo>
                <a:close/>
                <a:moveTo>
                  <a:pt x="121109" y="25505"/>
                </a:moveTo>
                <a:lnTo>
                  <a:pt x="121109" y="33709"/>
                </a:lnTo>
                <a:lnTo>
                  <a:pt x="112681" y="33709"/>
                </a:lnTo>
                <a:lnTo>
                  <a:pt x="112681" y="25505"/>
                </a:lnTo>
                <a:close/>
                <a:moveTo>
                  <a:pt x="129760" y="25505"/>
                </a:moveTo>
                <a:lnTo>
                  <a:pt x="129760" y="33709"/>
                </a:lnTo>
                <a:lnTo>
                  <a:pt x="121332" y="33709"/>
                </a:lnTo>
                <a:lnTo>
                  <a:pt x="121332" y="25505"/>
                </a:lnTo>
                <a:close/>
                <a:moveTo>
                  <a:pt x="138410" y="25505"/>
                </a:moveTo>
                <a:lnTo>
                  <a:pt x="138410" y="33709"/>
                </a:lnTo>
                <a:lnTo>
                  <a:pt x="129983" y="33709"/>
                </a:lnTo>
                <a:lnTo>
                  <a:pt x="129983" y="25505"/>
                </a:lnTo>
                <a:close/>
                <a:moveTo>
                  <a:pt x="147117" y="25505"/>
                </a:moveTo>
                <a:lnTo>
                  <a:pt x="147117" y="33709"/>
                </a:lnTo>
                <a:lnTo>
                  <a:pt x="138633" y="33709"/>
                </a:lnTo>
                <a:lnTo>
                  <a:pt x="138633" y="25505"/>
                </a:lnTo>
                <a:close/>
                <a:moveTo>
                  <a:pt x="155767" y="25505"/>
                </a:moveTo>
                <a:lnTo>
                  <a:pt x="155767" y="33709"/>
                </a:lnTo>
                <a:lnTo>
                  <a:pt x="147340" y="33709"/>
                </a:lnTo>
                <a:lnTo>
                  <a:pt x="147340" y="25505"/>
                </a:lnTo>
                <a:close/>
                <a:moveTo>
                  <a:pt x="164418" y="25505"/>
                </a:moveTo>
                <a:lnTo>
                  <a:pt x="164418" y="33709"/>
                </a:lnTo>
                <a:lnTo>
                  <a:pt x="155990" y="33709"/>
                </a:lnTo>
                <a:lnTo>
                  <a:pt x="155990" y="25505"/>
                </a:lnTo>
                <a:close/>
                <a:moveTo>
                  <a:pt x="173069" y="25505"/>
                </a:moveTo>
                <a:lnTo>
                  <a:pt x="173069" y="33709"/>
                </a:lnTo>
                <a:lnTo>
                  <a:pt x="164641" y="33709"/>
                </a:lnTo>
                <a:lnTo>
                  <a:pt x="164641" y="25505"/>
                </a:lnTo>
                <a:close/>
                <a:moveTo>
                  <a:pt x="181719" y="25505"/>
                </a:moveTo>
                <a:lnTo>
                  <a:pt x="181719" y="33709"/>
                </a:lnTo>
                <a:lnTo>
                  <a:pt x="173292" y="33709"/>
                </a:lnTo>
                <a:lnTo>
                  <a:pt x="173292" y="25505"/>
                </a:lnTo>
                <a:close/>
                <a:moveTo>
                  <a:pt x="190370" y="25505"/>
                </a:moveTo>
                <a:lnTo>
                  <a:pt x="190370" y="33709"/>
                </a:lnTo>
                <a:lnTo>
                  <a:pt x="181942" y="33709"/>
                </a:lnTo>
                <a:lnTo>
                  <a:pt x="181942" y="25505"/>
                </a:lnTo>
                <a:close/>
                <a:moveTo>
                  <a:pt x="199020" y="25505"/>
                </a:moveTo>
                <a:lnTo>
                  <a:pt x="199020" y="33709"/>
                </a:lnTo>
                <a:lnTo>
                  <a:pt x="190593" y="33709"/>
                </a:lnTo>
                <a:lnTo>
                  <a:pt x="190593" y="25505"/>
                </a:lnTo>
                <a:close/>
                <a:moveTo>
                  <a:pt x="207727" y="25505"/>
                </a:moveTo>
                <a:lnTo>
                  <a:pt x="207727" y="33709"/>
                </a:lnTo>
                <a:lnTo>
                  <a:pt x="199244" y="33709"/>
                </a:lnTo>
                <a:lnTo>
                  <a:pt x="199244" y="25505"/>
                </a:lnTo>
                <a:close/>
                <a:moveTo>
                  <a:pt x="216377" y="25505"/>
                </a:moveTo>
                <a:lnTo>
                  <a:pt x="216377" y="33709"/>
                </a:lnTo>
                <a:lnTo>
                  <a:pt x="207950" y="33709"/>
                </a:lnTo>
                <a:lnTo>
                  <a:pt x="207950" y="25505"/>
                </a:lnTo>
                <a:close/>
                <a:moveTo>
                  <a:pt x="225028" y="25505"/>
                </a:moveTo>
                <a:lnTo>
                  <a:pt x="225028" y="33709"/>
                </a:lnTo>
                <a:lnTo>
                  <a:pt x="216601" y="33709"/>
                </a:lnTo>
                <a:lnTo>
                  <a:pt x="216601" y="25505"/>
                </a:lnTo>
                <a:close/>
                <a:moveTo>
                  <a:pt x="233679" y="25505"/>
                </a:moveTo>
                <a:lnTo>
                  <a:pt x="233679" y="33709"/>
                </a:lnTo>
                <a:lnTo>
                  <a:pt x="225251" y="33709"/>
                </a:lnTo>
                <a:lnTo>
                  <a:pt x="225251" y="25505"/>
                </a:lnTo>
                <a:close/>
                <a:moveTo>
                  <a:pt x="242329" y="25505"/>
                </a:moveTo>
                <a:lnTo>
                  <a:pt x="242329" y="33709"/>
                </a:lnTo>
                <a:lnTo>
                  <a:pt x="233902" y="33709"/>
                </a:lnTo>
                <a:lnTo>
                  <a:pt x="233902" y="25505"/>
                </a:lnTo>
                <a:close/>
                <a:moveTo>
                  <a:pt x="250980" y="25505"/>
                </a:moveTo>
                <a:lnTo>
                  <a:pt x="250980" y="33709"/>
                </a:lnTo>
                <a:lnTo>
                  <a:pt x="242553" y="33709"/>
                </a:lnTo>
                <a:lnTo>
                  <a:pt x="242553" y="25505"/>
                </a:lnTo>
                <a:close/>
                <a:moveTo>
                  <a:pt x="259686" y="25505"/>
                </a:moveTo>
                <a:lnTo>
                  <a:pt x="259686" y="33709"/>
                </a:lnTo>
                <a:lnTo>
                  <a:pt x="251203" y="33709"/>
                </a:lnTo>
                <a:lnTo>
                  <a:pt x="251203" y="25505"/>
                </a:lnTo>
                <a:close/>
                <a:moveTo>
                  <a:pt x="268337" y="25505"/>
                </a:moveTo>
                <a:lnTo>
                  <a:pt x="268337" y="33709"/>
                </a:lnTo>
                <a:lnTo>
                  <a:pt x="259910" y="33709"/>
                </a:lnTo>
                <a:lnTo>
                  <a:pt x="259910" y="25505"/>
                </a:lnTo>
                <a:close/>
                <a:moveTo>
                  <a:pt x="276988" y="25505"/>
                </a:moveTo>
                <a:lnTo>
                  <a:pt x="276988" y="33709"/>
                </a:lnTo>
                <a:lnTo>
                  <a:pt x="268560" y="33709"/>
                </a:lnTo>
                <a:lnTo>
                  <a:pt x="268560" y="25505"/>
                </a:lnTo>
                <a:close/>
                <a:moveTo>
                  <a:pt x="17190" y="33933"/>
                </a:moveTo>
                <a:lnTo>
                  <a:pt x="17190" y="42193"/>
                </a:lnTo>
                <a:lnTo>
                  <a:pt x="8762" y="42193"/>
                </a:lnTo>
                <a:lnTo>
                  <a:pt x="8762" y="33933"/>
                </a:lnTo>
                <a:close/>
                <a:moveTo>
                  <a:pt x="25840" y="33933"/>
                </a:moveTo>
                <a:lnTo>
                  <a:pt x="25840" y="42193"/>
                </a:lnTo>
                <a:lnTo>
                  <a:pt x="17413" y="42193"/>
                </a:lnTo>
                <a:lnTo>
                  <a:pt x="17413" y="33933"/>
                </a:lnTo>
                <a:close/>
                <a:moveTo>
                  <a:pt x="34547" y="33933"/>
                </a:moveTo>
                <a:lnTo>
                  <a:pt x="34547" y="42193"/>
                </a:lnTo>
                <a:lnTo>
                  <a:pt x="26064" y="42193"/>
                </a:lnTo>
                <a:lnTo>
                  <a:pt x="26064" y="33933"/>
                </a:lnTo>
                <a:close/>
                <a:moveTo>
                  <a:pt x="43197" y="33933"/>
                </a:moveTo>
                <a:lnTo>
                  <a:pt x="43197" y="42193"/>
                </a:lnTo>
                <a:lnTo>
                  <a:pt x="34770" y="42193"/>
                </a:lnTo>
                <a:lnTo>
                  <a:pt x="34770" y="33933"/>
                </a:lnTo>
                <a:close/>
                <a:moveTo>
                  <a:pt x="51848" y="33933"/>
                </a:moveTo>
                <a:lnTo>
                  <a:pt x="51848" y="42193"/>
                </a:lnTo>
                <a:lnTo>
                  <a:pt x="43421" y="42193"/>
                </a:lnTo>
                <a:lnTo>
                  <a:pt x="43421" y="33933"/>
                </a:lnTo>
                <a:close/>
                <a:moveTo>
                  <a:pt x="60499" y="33933"/>
                </a:moveTo>
                <a:lnTo>
                  <a:pt x="60499" y="42193"/>
                </a:lnTo>
                <a:lnTo>
                  <a:pt x="52071" y="42193"/>
                </a:lnTo>
                <a:lnTo>
                  <a:pt x="52071" y="33933"/>
                </a:lnTo>
                <a:close/>
                <a:moveTo>
                  <a:pt x="69149" y="33933"/>
                </a:moveTo>
                <a:lnTo>
                  <a:pt x="69149" y="42193"/>
                </a:lnTo>
                <a:lnTo>
                  <a:pt x="60722" y="42193"/>
                </a:lnTo>
                <a:lnTo>
                  <a:pt x="60722" y="33933"/>
                </a:lnTo>
                <a:close/>
                <a:moveTo>
                  <a:pt x="77800" y="33933"/>
                </a:moveTo>
                <a:lnTo>
                  <a:pt x="77800" y="42193"/>
                </a:lnTo>
                <a:lnTo>
                  <a:pt x="69373" y="42193"/>
                </a:lnTo>
                <a:lnTo>
                  <a:pt x="69373" y="33933"/>
                </a:lnTo>
                <a:close/>
                <a:moveTo>
                  <a:pt x="86506" y="33933"/>
                </a:moveTo>
                <a:lnTo>
                  <a:pt x="86506" y="42193"/>
                </a:lnTo>
                <a:lnTo>
                  <a:pt x="78023" y="42193"/>
                </a:lnTo>
                <a:lnTo>
                  <a:pt x="78023" y="33933"/>
                </a:lnTo>
                <a:close/>
                <a:moveTo>
                  <a:pt x="95157" y="33933"/>
                </a:moveTo>
                <a:lnTo>
                  <a:pt x="95157" y="42193"/>
                </a:lnTo>
                <a:lnTo>
                  <a:pt x="86730" y="42193"/>
                </a:lnTo>
                <a:lnTo>
                  <a:pt x="86730" y="33933"/>
                </a:lnTo>
                <a:close/>
                <a:moveTo>
                  <a:pt x="103808" y="33933"/>
                </a:moveTo>
                <a:lnTo>
                  <a:pt x="103808" y="42193"/>
                </a:lnTo>
                <a:lnTo>
                  <a:pt x="95380" y="42193"/>
                </a:lnTo>
                <a:lnTo>
                  <a:pt x="95380" y="33933"/>
                </a:lnTo>
                <a:close/>
                <a:moveTo>
                  <a:pt x="112458" y="33933"/>
                </a:moveTo>
                <a:lnTo>
                  <a:pt x="112458" y="42193"/>
                </a:lnTo>
                <a:lnTo>
                  <a:pt x="104031" y="42193"/>
                </a:lnTo>
                <a:lnTo>
                  <a:pt x="104031" y="33933"/>
                </a:lnTo>
                <a:close/>
                <a:moveTo>
                  <a:pt x="121109" y="33933"/>
                </a:moveTo>
                <a:lnTo>
                  <a:pt x="121109" y="42193"/>
                </a:lnTo>
                <a:lnTo>
                  <a:pt x="112681" y="42193"/>
                </a:lnTo>
                <a:lnTo>
                  <a:pt x="112681" y="33933"/>
                </a:lnTo>
                <a:close/>
                <a:moveTo>
                  <a:pt x="129760" y="33933"/>
                </a:moveTo>
                <a:lnTo>
                  <a:pt x="129760" y="42193"/>
                </a:lnTo>
                <a:lnTo>
                  <a:pt x="121332" y="42193"/>
                </a:lnTo>
                <a:lnTo>
                  <a:pt x="121332" y="33933"/>
                </a:lnTo>
                <a:close/>
                <a:moveTo>
                  <a:pt x="138410" y="33933"/>
                </a:moveTo>
                <a:lnTo>
                  <a:pt x="138410" y="42193"/>
                </a:lnTo>
                <a:lnTo>
                  <a:pt x="129983" y="42193"/>
                </a:lnTo>
                <a:lnTo>
                  <a:pt x="129983" y="33933"/>
                </a:lnTo>
                <a:close/>
                <a:moveTo>
                  <a:pt x="147117" y="33933"/>
                </a:moveTo>
                <a:lnTo>
                  <a:pt x="147117" y="42193"/>
                </a:lnTo>
                <a:lnTo>
                  <a:pt x="138633" y="42193"/>
                </a:lnTo>
                <a:lnTo>
                  <a:pt x="138633" y="33933"/>
                </a:lnTo>
                <a:close/>
                <a:moveTo>
                  <a:pt x="155767" y="33933"/>
                </a:moveTo>
                <a:lnTo>
                  <a:pt x="155767" y="42193"/>
                </a:lnTo>
                <a:lnTo>
                  <a:pt x="147340" y="42193"/>
                </a:lnTo>
                <a:lnTo>
                  <a:pt x="147340" y="33933"/>
                </a:lnTo>
                <a:close/>
                <a:moveTo>
                  <a:pt x="164418" y="33933"/>
                </a:moveTo>
                <a:lnTo>
                  <a:pt x="164418" y="42193"/>
                </a:lnTo>
                <a:lnTo>
                  <a:pt x="155990" y="42193"/>
                </a:lnTo>
                <a:lnTo>
                  <a:pt x="155990" y="33933"/>
                </a:lnTo>
                <a:close/>
                <a:moveTo>
                  <a:pt x="173069" y="33933"/>
                </a:moveTo>
                <a:lnTo>
                  <a:pt x="173069" y="42193"/>
                </a:lnTo>
                <a:lnTo>
                  <a:pt x="164641" y="42193"/>
                </a:lnTo>
                <a:lnTo>
                  <a:pt x="164641" y="33933"/>
                </a:lnTo>
                <a:close/>
                <a:moveTo>
                  <a:pt x="181719" y="33933"/>
                </a:moveTo>
                <a:lnTo>
                  <a:pt x="181719" y="42193"/>
                </a:lnTo>
                <a:lnTo>
                  <a:pt x="173292" y="42193"/>
                </a:lnTo>
                <a:lnTo>
                  <a:pt x="173292" y="33933"/>
                </a:lnTo>
                <a:close/>
                <a:moveTo>
                  <a:pt x="190370" y="33933"/>
                </a:moveTo>
                <a:lnTo>
                  <a:pt x="190370" y="42193"/>
                </a:lnTo>
                <a:lnTo>
                  <a:pt x="181942" y="42193"/>
                </a:lnTo>
                <a:lnTo>
                  <a:pt x="181942" y="33933"/>
                </a:lnTo>
                <a:close/>
                <a:moveTo>
                  <a:pt x="199020" y="33933"/>
                </a:moveTo>
                <a:lnTo>
                  <a:pt x="199020" y="42193"/>
                </a:lnTo>
                <a:lnTo>
                  <a:pt x="190593" y="42193"/>
                </a:lnTo>
                <a:lnTo>
                  <a:pt x="190593" y="33933"/>
                </a:lnTo>
                <a:close/>
                <a:moveTo>
                  <a:pt x="207727" y="33933"/>
                </a:moveTo>
                <a:lnTo>
                  <a:pt x="207727" y="42193"/>
                </a:lnTo>
                <a:lnTo>
                  <a:pt x="199244" y="42193"/>
                </a:lnTo>
                <a:lnTo>
                  <a:pt x="199244" y="33933"/>
                </a:lnTo>
                <a:close/>
                <a:moveTo>
                  <a:pt x="216377" y="33933"/>
                </a:moveTo>
                <a:lnTo>
                  <a:pt x="216377" y="42193"/>
                </a:lnTo>
                <a:lnTo>
                  <a:pt x="207950" y="42193"/>
                </a:lnTo>
                <a:lnTo>
                  <a:pt x="207950" y="33933"/>
                </a:lnTo>
                <a:close/>
                <a:moveTo>
                  <a:pt x="225028" y="33933"/>
                </a:moveTo>
                <a:lnTo>
                  <a:pt x="225028" y="42193"/>
                </a:lnTo>
                <a:lnTo>
                  <a:pt x="216601" y="42193"/>
                </a:lnTo>
                <a:lnTo>
                  <a:pt x="216601" y="33933"/>
                </a:lnTo>
                <a:close/>
                <a:moveTo>
                  <a:pt x="233679" y="33933"/>
                </a:moveTo>
                <a:lnTo>
                  <a:pt x="233679" y="42193"/>
                </a:lnTo>
                <a:lnTo>
                  <a:pt x="225251" y="42193"/>
                </a:lnTo>
                <a:lnTo>
                  <a:pt x="225251" y="33933"/>
                </a:lnTo>
                <a:close/>
                <a:moveTo>
                  <a:pt x="242329" y="33933"/>
                </a:moveTo>
                <a:lnTo>
                  <a:pt x="242329" y="42193"/>
                </a:lnTo>
                <a:lnTo>
                  <a:pt x="233902" y="42193"/>
                </a:lnTo>
                <a:lnTo>
                  <a:pt x="233902" y="33933"/>
                </a:lnTo>
                <a:close/>
                <a:moveTo>
                  <a:pt x="250980" y="33933"/>
                </a:moveTo>
                <a:lnTo>
                  <a:pt x="250980" y="42193"/>
                </a:lnTo>
                <a:lnTo>
                  <a:pt x="242553" y="42193"/>
                </a:lnTo>
                <a:lnTo>
                  <a:pt x="242553" y="33933"/>
                </a:lnTo>
                <a:close/>
                <a:moveTo>
                  <a:pt x="259686" y="33933"/>
                </a:moveTo>
                <a:lnTo>
                  <a:pt x="259686" y="42193"/>
                </a:lnTo>
                <a:lnTo>
                  <a:pt x="251203" y="42193"/>
                </a:lnTo>
                <a:lnTo>
                  <a:pt x="251203" y="33933"/>
                </a:lnTo>
                <a:close/>
                <a:moveTo>
                  <a:pt x="268337" y="33933"/>
                </a:moveTo>
                <a:lnTo>
                  <a:pt x="268337" y="42193"/>
                </a:lnTo>
                <a:lnTo>
                  <a:pt x="259910" y="42193"/>
                </a:lnTo>
                <a:lnTo>
                  <a:pt x="259910" y="33933"/>
                </a:lnTo>
                <a:close/>
                <a:moveTo>
                  <a:pt x="276988" y="33933"/>
                </a:moveTo>
                <a:lnTo>
                  <a:pt x="276988" y="42193"/>
                </a:lnTo>
                <a:lnTo>
                  <a:pt x="268560" y="42193"/>
                </a:lnTo>
                <a:lnTo>
                  <a:pt x="268560" y="33933"/>
                </a:lnTo>
                <a:close/>
                <a:moveTo>
                  <a:pt x="17190" y="42416"/>
                </a:moveTo>
                <a:lnTo>
                  <a:pt x="17190" y="50620"/>
                </a:lnTo>
                <a:lnTo>
                  <a:pt x="8762" y="50620"/>
                </a:lnTo>
                <a:lnTo>
                  <a:pt x="8762" y="42416"/>
                </a:lnTo>
                <a:close/>
                <a:moveTo>
                  <a:pt x="25840" y="42416"/>
                </a:moveTo>
                <a:lnTo>
                  <a:pt x="25840" y="50620"/>
                </a:lnTo>
                <a:lnTo>
                  <a:pt x="17413" y="50620"/>
                </a:lnTo>
                <a:lnTo>
                  <a:pt x="17413" y="42416"/>
                </a:lnTo>
                <a:close/>
                <a:moveTo>
                  <a:pt x="34547" y="42416"/>
                </a:moveTo>
                <a:lnTo>
                  <a:pt x="34547" y="50620"/>
                </a:lnTo>
                <a:lnTo>
                  <a:pt x="26064" y="50620"/>
                </a:lnTo>
                <a:lnTo>
                  <a:pt x="26064" y="42416"/>
                </a:lnTo>
                <a:close/>
                <a:moveTo>
                  <a:pt x="43197" y="42416"/>
                </a:moveTo>
                <a:lnTo>
                  <a:pt x="43197" y="50620"/>
                </a:lnTo>
                <a:lnTo>
                  <a:pt x="34770" y="50620"/>
                </a:lnTo>
                <a:lnTo>
                  <a:pt x="34770" y="42416"/>
                </a:lnTo>
                <a:close/>
                <a:moveTo>
                  <a:pt x="51848" y="42416"/>
                </a:moveTo>
                <a:lnTo>
                  <a:pt x="51848" y="50620"/>
                </a:lnTo>
                <a:lnTo>
                  <a:pt x="43421" y="50620"/>
                </a:lnTo>
                <a:lnTo>
                  <a:pt x="43421" y="42416"/>
                </a:lnTo>
                <a:close/>
                <a:moveTo>
                  <a:pt x="60499" y="42416"/>
                </a:moveTo>
                <a:lnTo>
                  <a:pt x="60499" y="50620"/>
                </a:lnTo>
                <a:lnTo>
                  <a:pt x="52071" y="50620"/>
                </a:lnTo>
                <a:lnTo>
                  <a:pt x="52071" y="42416"/>
                </a:lnTo>
                <a:close/>
                <a:moveTo>
                  <a:pt x="69149" y="42416"/>
                </a:moveTo>
                <a:lnTo>
                  <a:pt x="69149" y="50620"/>
                </a:lnTo>
                <a:lnTo>
                  <a:pt x="60722" y="50620"/>
                </a:lnTo>
                <a:lnTo>
                  <a:pt x="60722" y="42416"/>
                </a:lnTo>
                <a:close/>
                <a:moveTo>
                  <a:pt x="77800" y="42416"/>
                </a:moveTo>
                <a:lnTo>
                  <a:pt x="77800" y="50620"/>
                </a:lnTo>
                <a:lnTo>
                  <a:pt x="69373" y="50620"/>
                </a:lnTo>
                <a:lnTo>
                  <a:pt x="69373" y="42416"/>
                </a:lnTo>
                <a:close/>
                <a:moveTo>
                  <a:pt x="86506" y="42416"/>
                </a:moveTo>
                <a:lnTo>
                  <a:pt x="86506" y="50620"/>
                </a:lnTo>
                <a:lnTo>
                  <a:pt x="78023" y="50620"/>
                </a:lnTo>
                <a:lnTo>
                  <a:pt x="78023" y="42416"/>
                </a:lnTo>
                <a:close/>
                <a:moveTo>
                  <a:pt x="95157" y="42416"/>
                </a:moveTo>
                <a:lnTo>
                  <a:pt x="95157" y="50620"/>
                </a:lnTo>
                <a:lnTo>
                  <a:pt x="86730" y="50620"/>
                </a:lnTo>
                <a:lnTo>
                  <a:pt x="86730" y="42416"/>
                </a:lnTo>
                <a:close/>
                <a:moveTo>
                  <a:pt x="103808" y="42416"/>
                </a:moveTo>
                <a:lnTo>
                  <a:pt x="103808" y="50620"/>
                </a:lnTo>
                <a:lnTo>
                  <a:pt x="95380" y="50620"/>
                </a:lnTo>
                <a:lnTo>
                  <a:pt x="95380" y="42416"/>
                </a:lnTo>
                <a:close/>
                <a:moveTo>
                  <a:pt x="112458" y="42416"/>
                </a:moveTo>
                <a:lnTo>
                  <a:pt x="112458" y="50620"/>
                </a:lnTo>
                <a:lnTo>
                  <a:pt x="104031" y="50620"/>
                </a:lnTo>
                <a:lnTo>
                  <a:pt x="104031" y="42416"/>
                </a:lnTo>
                <a:close/>
                <a:moveTo>
                  <a:pt x="121109" y="42416"/>
                </a:moveTo>
                <a:lnTo>
                  <a:pt x="121109" y="50620"/>
                </a:lnTo>
                <a:lnTo>
                  <a:pt x="112681" y="50620"/>
                </a:lnTo>
                <a:lnTo>
                  <a:pt x="112681" y="42416"/>
                </a:lnTo>
                <a:close/>
                <a:moveTo>
                  <a:pt x="129760" y="42416"/>
                </a:moveTo>
                <a:lnTo>
                  <a:pt x="129760" y="50620"/>
                </a:lnTo>
                <a:lnTo>
                  <a:pt x="121332" y="50620"/>
                </a:lnTo>
                <a:lnTo>
                  <a:pt x="121332" y="42416"/>
                </a:lnTo>
                <a:close/>
                <a:moveTo>
                  <a:pt x="138410" y="42416"/>
                </a:moveTo>
                <a:lnTo>
                  <a:pt x="138410" y="50620"/>
                </a:lnTo>
                <a:lnTo>
                  <a:pt x="129983" y="50620"/>
                </a:lnTo>
                <a:lnTo>
                  <a:pt x="129983" y="42416"/>
                </a:lnTo>
                <a:close/>
                <a:moveTo>
                  <a:pt x="147117" y="42416"/>
                </a:moveTo>
                <a:lnTo>
                  <a:pt x="147117" y="50620"/>
                </a:lnTo>
                <a:lnTo>
                  <a:pt x="138633" y="50620"/>
                </a:lnTo>
                <a:lnTo>
                  <a:pt x="138633" y="42416"/>
                </a:lnTo>
                <a:close/>
                <a:moveTo>
                  <a:pt x="155767" y="42416"/>
                </a:moveTo>
                <a:lnTo>
                  <a:pt x="155767" y="50620"/>
                </a:lnTo>
                <a:lnTo>
                  <a:pt x="147340" y="50620"/>
                </a:lnTo>
                <a:lnTo>
                  <a:pt x="147340" y="42416"/>
                </a:lnTo>
                <a:close/>
                <a:moveTo>
                  <a:pt x="164418" y="42416"/>
                </a:moveTo>
                <a:lnTo>
                  <a:pt x="164418" y="50620"/>
                </a:lnTo>
                <a:lnTo>
                  <a:pt x="155990" y="50620"/>
                </a:lnTo>
                <a:lnTo>
                  <a:pt x="155990" y="42416"/>
                </a:lnTo>
                <a:close/>
                <a:moveTo>
                  <a:pt x="173069" y="42416"/>
                </a:moveTo>
                <a:lnTo>
                  <a:pt x="173069" y="50620"/>
                </a:lnTo>
                <a:lnTo>
                  <a:pt x="164641" y="50620"/>
                </a:lnTo>
                <a:lnTo>
                  <a:pt x="164641" y="42416"/>
                </a:lnTo>
                <a:close/>
                <a:moveTo>
                  <a:pt x="181719" y="42416"/>
                </a:moveTo>
                <a:lnTo>
                  <a:pt x="181719" y="50620"/>
                </a:lnTo>
                <a:lnTo>
                  <a:pt x="173292" y="50620"/>
                </a:lnTo>
                <a:lnTo>
                  <a:pt x="173292" y="42416"/>
                </a:lnTo>
                <a:close/>
                <a:moveTo>
                  <a:pt x="190370" y="42416"/>
                </a:moveTo>
                <a:lnTo>
                  <a:pt x="190370" y="50620"/>
                </a:lnTo>
                <a:lnTo>
                  <a:pt x="181942" y="50620"/>
                </a:lnTo>
                <a:lnTo>
                  <a:pt x="181942" y="42416"/>
                </a:lnTo>
                <a:close/>
                <a:moveTo>
                  <a:pt x="199020" y="42416"/>
                </a:moveTo>
                <a:lnTo>
                  <a:pt x="199020" y="50620"/>
                </a:lnTo>
                <a:lnTo>
                  <a:pt x="190593" y="50620"/>
                </a:lnTo>
                <a:lnTo>
                  <a:pt x="190593" y="42416"/>
                </a:lnTo>
                <a:close/>
                <a:moveTo>
                  <a:pt x="207727" y="42416"/>
                </a:moveTo>
                <a:lnTo>
                  <a:pt x="207727" y="50620"/>
                </a:lnTo>
                <a:lnTo>
                  <a:pt x="199244" y="50620"/>
                </a:lnTo>
                <a:lnTo>
                  <a:pt x="199244" y="42416"/>
                </a:lnTo>
                <a:close/>
                <a:moveTo>
                  <a:pt x="216377" y="42416"/>
                </a:moveTo>
                <a:lnTo>
                  <a:pt x="216377" y="50620"/>
                </a:lnTo>
                <a:lnTo>
                  <a:pt x="207950" y="50620"/>
                </a:lnTo>
                <a:lnTo>
                  <a:pt x="207950" y="42416"/>
                </a:lnTo>
                <a:close/>
                <a:moveTo>
                  <a:pt x="225028" y="42416"/>
                </a:moveTo>
                <a:lnTo>
                  <a:pt x="225028" y="50620"/>
                </a:lnTo>
                <a:lnTo>
                  <a:pt x="216601" y="50620"/>
                </a:lnTo>
                <a:lnTo>
                  <a:pt x="216601" y="42416"/>
                </a:lnTo>
                <a:close/>
                <a:moveTo>
                  <a:pt x="233679" y="42416"/>
                </a:moveTo>
                <a:lnTo>
                  <a:pt x="233679" y="50620"/>
                </a:lnTo>
                <a:lnTo>
                  <a:pt x="225251" y="50620"/>
                </a:lnTo>
                <a:lnTo>
                  <a:pt x="225251" y="42416"/>
                </a:lnTo>
                <a:close/>
                <a:moveTo>
                  <a:pt x="242329" y="42416"/>
                </a:moveTo>
                <a:lnTo>
                  <a:pt x="242329" y="50620"/>
                </a:lnTo>
                <a:lnTo>
                  <a:pt x="233902" y="50620"/>
                </a:lnTo>
                <a:lnTo>
                  <a:pt x="233902" y="42416"/>
                </a:lnTo>
                <a:close/>
                <a:moveTo>
                  <a:pt x="250980" y="42416"/>
                </a:moveTo>
                <a:lnTo>
                  <a:pt x="250980" y="50620"/>
                </a:lnTo>
                <a:lnTo>
                  <a:pt x="242553" y="50620"/>
                </a:lnTo>
                <a:lnTo>
                  <a:pt x="242553" y="42416"/>
                </a:lnTo>
                <a:close/>
                <a:moveTo>
                  <a:pt x="259686" y="42416"/>
                </a:moveTo>
                <a:lnTo>
                  <a:pt x="259686" y="50620"/>
                </a:lnTo>
                <a:lnTo>
                  <a:pt x="251203" y="50620"/>
                </a:lnTo>
                <a:lnTo>
                  <a:pt x="251203" y="42416"/>
                </a:lnTo>
                <a:close/>
                <a:moveTo>
                  <a:pt x="268337" y="42416"/>
                </a:moveTo>
                <a:lnTo>
                  <a:pt x="268337" y="50620"/>
                </a:lnTo>
                <a:lnTo>
                  <a:pt x="259910" y="50620"/>
                </a:lnTo>
                <a:lnTo>
                  <a:pt x="259910" y="42416"/>
                </a:lnTo>
                <a:close/>
                <a:moveTo>
                  <a:pt x="276988" y="42416"/>
                </a:moveTo>
                <a:lnTo>
                  <a:pt x="276988" y="50620"/>
                </a:lnTo>
                <a:lnTo>
                  <a:pt x="268560" y="50620"/>
                </a:lnTo>
                <a:lnTo>
                  <a:pt x="268560" y="42416"/>
                </a:lnTo>
                <a:close/>
                <a:moveTo>
                  <a:pt x="17190" y="50843"/>
                </a:moveTo>
                <a:lnTo>
                  <a:pt x="17190" y="59103"/>
                </a:lnTo>
                <a:lnTo>
                  <a:pt x="8762" y="59103"/>
                </a:lnTo>
                <a:lnTo>
                  <a:pt x="8762" y="50843"/>
                </a:lnTo>
                <a:close/>
                <a:moveTo>
                  <a:pt x="25840" y="50843"/>
                </a:moveTo>
                <a:lnTo>
                  <a:pt x="25840" y="59103"/>
                </a:lnTo>
                <a:lnTo>
                  <a:pt x="17413" y="59103"/>
                </a:lnTo>
                <a:lnTo>
                  <a:pt x="17413" y="50843"/>
                </a:lnTo>
                <a:close/>
                <a:moveTo>
                  <a:pt x="34547" y="50843"/>
                </a:moveTo>
                <a:lnTo>
                  <a:pt x="34547" y="59103"/>
                </a:lnTo>
                <a:lnTo>
                  <a:pt x="26064" y="59103"/>
                </a:lnTo>
                <a:lnTo>
                  <a:pt x="26064" y="50843"/>
                </a:lnTo>
                <a:close/>
                <a:moveTo>
                  <a:pt x="43197" y="50843"/>
                </a:moveTo>
                <a:lnTo>
                  <a:pt x="43197" y="59103"/>
                </a:lnTo>
                <a:lnTo>
                  <a:pt x="34770" y="59103"/>
                </a:lnTo>
                <a:lnTo>
                  <a:pt x="34770" y="50843"/>
                </a:lnTo>
                <a:close/>
                <a:moveTo>
                  <a:pt x="51848" y="50843"/>
                </a:moveTo>
                <a:lnTo>
                  <a:pt x="51848" y="59103"/>
                </a:lnTo>
                <a:lnTo>
                  <a:pt x="43421" y="59103"/>
                </a:lnTo>
                <a:lnTo>
                  <a:pt x="43421" y="50843"/>
                </a:lnTo>
                <a:close/>
                <a:moveTo>
                  <a:pt x="60499" y="50843"/>
                </a:moveTo>
                <a:lnTo>
                  <a:pt x="60499" y="59103"/>
                </a:lnTo>
                <a:lnTo>
                  <a:pt x="52071" y="59103"/>
                </a:lnTo>
                <a:lnTo>
                  <a:pt x="52071" y="50843"/>
                </a:lnTo>
                <a:close/>
                <a:moveTo>
                  <a:pt x="69149" y="50843"/>
                </a:moveTo>
                <a:lnTo>
                  <a:pt x="69149" y="59103"/>
                </a:lnTo>
                <a:lnTo>
                  <a:pt x="60722" y="59103"/>
                </a:lnTo>
                <a:lnTo>
                  <a:pt x="60722" y="50843"/>
                </a:lnTo>
                <a:close/>
                <a:moveTo>
                  <a:pt x="77800" y="50843"/>
                </a:moveTo>
                <a:lnTo>
                  <a:pt x="77800" y="59103"/>
                </a:lnTo>
                <a:lnTo>
                  <a:pt x="69373" y="59103"/>
                </a:lnTo>
                <a:lnTo>
                  <a:pt x="69373" y="50843"/>
                </a:lnTo>
                <a:close/>
                <a:moveTo>
                  <a:pt x="86506" y="50843"/>
                </a:moveTo>
                <a:lnTo>
                  <a:pt x="86506" y="59103"/>
                </a:lnTo>
                <a:lnTo>
                  <a:pt x="78023" y="59103"/>
                </a:lnTo>
                <a:lnTo>
                  <a:pt x="78023" y="50843"/>
                </a:lnTo>
                <a:close/>
                <a:moveTo>
                  <a:pt x="95157" y="50843"/>
                </a:moveTo>
                <a:lnTo>
                  <a:pt x="95157" y="59103"/>
                </a:lnTo>
                <a:lnTo>
                  <a:pt x="86730" y="59103"/>
                </a:lnTo>
                <a:lnTo>
                  <a:pt x="86730" y="50843"/>
                </a:lnTo>
                <a:close/>
                <a:moveTo>
                  <a:pt x="103808" y="50843"/>
                </a:moveTo>
                <a:lnTo>
                  <a:pt x="103808" y="59103"/>
                </a:lnTo>
                <a:lnTo>
                  <a:pt x="95380" y="59103"/>
                </a:lnTo>
                <a:lnTo>
                  <a:pt x="95380" y="50843"/>
                </a:lnTo>
                <a:close/>
                <a:moveTo>
                  <a:pt x="112458" y="50843"/>
                </a:moveTo>
                <a:lnTo>
                  <a:pt x="112458" y="59103"/>
                </a:lnTo>
                <a:lnTo>
                  <a:pt x="104031" y="59103"/>
                </a:lnTo>
                <a:lnTo>
                  <a:pt x="104031" y="50843"/>
                </a:lnTo>
                <a:close/>
                <a:moveTo>
                  <a:pt x="121109" y="50843"/>
                </a:moveTo>
                <a:lnTo>
                  <a:pt x="121109" y="59103"/>
                </a:lnTo>
                <a:lnTo>
                  <a:pt x="112681" y="59103"/>
                </a:lnTo>
                <a:lnTo>
                  <a:pt x="112681" y="50843"/>
                </a:lnTo>
                <a:close/>
                <a:moveTo>
                  <a:pt x="129760" y="50843"/>
                </a:moveTo>
                <a:lnTo>
                  <a:pt x="129760" y="59103"/>
                </a:lnTo>
                <a:lnTo>
                  <a:pt x="121332" y="59103"/>
                </a:lnTo>
                <a:lnTo>
                  <a:pt x="121332" y="50843"/>
                </a:lnTo>
                <a:close/>
                <a:moveTo>
                  <a:pt x="138410" y="50843"/>
                </a:moveTo>
                <a:lnTo>
                  <a:pt x="138410" y="59103"/>
                </a:lnTo>
                <a:lnTo>
                  <a:pt x="129983" y="59103"/>
                </a:lnTo>
                <a:lnTo>
                  <a:pt x="129983" y="50843"/>
                </a:lnTo>
                <a:close/>
                <a:moveTo>
                  <a:pt x="147117" y="50843"/>
                </a:moveTo>
                <a:lnTo>
                  <a:pt x="147117" y="59103"/>
                </a:lnTo>
                <a:lnTo>
                  <a:pt x="138633" y="59103"/>
                </a:lnTo>
                <a:lnTo>
                  <a:pt x="138633" y="50843"/>
                </a:lnTo>
                <a:close/>
                <a:moveTo>
                  <a:pt x="155767" y="50843"/>
                </a:moveTo>
                <a:lnTo>
                  <a:pt x="155767" y="59103"/>
                </a:lnTo>
                <a:lnTo>
                  <a:pt x="147340" y="59103"/>
                </a:lnTo>
                <a:lnTo>
                  <a:pt x="147340" y="50843"/>
                </a:lnTo>
                <a:close/>
                <a:moveTo>
                  <a:pt x="164418" y="50843"/>
                </a:moveTo>
                <a:lnTo>
                  <a:pt x="164418" y="59103"/>
                </a:lnTo>
                <a:lnTo>
                  <a:pt x="155990" y="59103"/>
                </a:lnTo>
                <a:lnTo>
                  <a:pt x="155990" y="50843"/>
                </a:lnTo>
                <a:close/>
                <a:moveTo>
                  <a:pt x="173069" y="50843"/>
                </a:moveTo>
                <a:lnTo>
                  <a:pt x="173069" y="59103"/>
                </a:lnTo>
                <a:lnTo>
                  <a:pt x="164641" y="59103"/>
                </a:lnTo>
                <a:lnTo>
                  <a:pt x="164641" y="50843"/>
                </a:lnTo>
                <a:close/>
                <a:moveTo>
                  <a:pt x="181719" y="50843"/>
                </a:moveTo>
                <a:lnTo>
                  <a:pt x="181719" y="59103"/>
                </a:lnTo>
                <a:lnTo>
                  <a:pt x="173292" y="59103"/>
                </a:lnTo>
                <a:lnTo>
                  <a:pt x="173292" y="50843"/>
                </a:lnTo>
                <a:close/>
                <a:moveTo>
                  <a:pt x="190370" y="50843"/>
                </a:moveTo>
                <a:lnTo>
                  <a:pt x="190370" y="59103"/>
                </a:lnTo>
                <a:lnTo>
                  <a:pt x="181942" y="59103"/>
                </a:lnTo>
                <a:lnTo>
                  <a:pt x="181942" y="50843"/>
                </a:lnTo>
                <a:close/>
                <a:moveTo>
                  <a:pt x="199020" y="50843"/>
                </a:moveTo>
                <a:lnTo>
                  <a:pt x="199020" y="59103"/>
                </a:lnTo>
                <a:lnTo>
                  <a:pt x="190593" y="59103"/>
                </a:lnTo>
                <a:lnTo>
                  <a:pt x="190593" y="50843"/>
                </a:lnTo>
                <a:close/>
                <a:moveTo>
                  <a:pt x="207727" y="50843"/>
                </a:moveTo>
                <a:lnTo>
                  <a:pt x="207727" y="59103"/>
                </a:lnTo>
                <a:lnTo>
                  <a:pt x="199244" y="59103"/>
                </a:lnTo>
                <a:lnTo>
                  <a:pt x="199244" y="50843"/>
                </a:lnTo>
                <a:close/>
                <a:moveTo>
                  <a:pt x="216377" y="50843"/>
                </a:moveTo>
                <a:lnTo>
                  <a:pt x="216377" y="59103"/>
                </a:lnTo>
                <a:lnTo>
                  <a:pt x="207950" y="59103"/>
                </a:lnTo>
                <a:lnTo>
                  <a:pt x="207950" y="50843"/>
                </a:lnTo>
                <a:close/>
                <a:moveTo>
                  <a:pt x="225028" y="50843"/>
                </a:moveTo>
                <a:lnTo>
                  <a:pt x="225028" y="59103"/>
                </a:lnTo>
                <a:lnTo>
                  <a:pt x="216601" y="59103"/>
                </a:lnTo>
                <a:lnTo>
                  <a:pt x="216601" y="50843"/>
                </a:lnTo>
                <a:close/>
                <a:moveTo>
                  <a:pt x="233679" y="50843"/>
                </a:moveTo>
                <a:lnTo>
                  <a:pt x="233679" y="59103"/>
                </a:lnTo>
                <a:lnTo>
                  <a:pt x="225251" y="59103"/>
                </a:lnTo>
                <a:lnTo>
                  <a:pt x="225251" y="50843"/>
                </a:lnTo>
                <a:close/>
                <a:moveTo>
                  <a:pt x="242329" y="50843"/>
                </a:moveTo>
                <a:lnTo>
                  <a:pt x="242329" y="59103"/>
                </a:lnTo>
                <a:lnTo>
                  <a:pt x="233902" y="59103"/>
                </a:lnTo>
                <a:lnTo>
                  <a:pt x="233902" y="50843"/>
                </a:lnTo>
                <a:close/>
                <a:moveTo>
                  <a:pt x="250980" y="50843"/>
                </a:moveTo>
                <a:lnTo>
                  <a:pt x="250980" y="59103"/>
                </a:lnTo>
                <a:lnTo>
                  <a:pt x="242553" y="59103"/>
                </a:lnTo>
                <a:lnTo>
                  <a:pt x="242553" y="50843"/>
                </a:lnTo>
                <a:close/>
                <a:moveTo>
                  <a:pt x="259686" y="50843"/>
                </a:moveTo>
                <a:lnTo>
                  <a:pt x="259686" y="59103"/>
                </a:lnTo>
                <a:lnTo>
                  <a:pt x="251203" y="59103"/>
                </a:lnTo>
                <a:lnTo>
                  <a:pt x="251203" y="50843"/>
                </a:lnTo>
                <a:close/>
                <a:moveTo>
                  <a:pt x="268337" y="50843"/>
                </a:moveTo>
                <a:lnTo>
                  <a:pt x="268337" y="59103"/>
                </a:lnTo>
                <a:lnTo>
                  <a:pt x="259910" y="59103"/>
                </a:lnTo>
                <a:lnTo>
                  <a:pt x="259910" y="50843"/>
                </a:lnTo>
                <a:close/>
                <a:moveTo>
                  <a:pt x="276988" y="50843"/>
                </a:moveTo>
                <a:lnTo>
                  <a:pt x="276988" y="59103"/>
                </a:lnTo>
                <a:lnTo>
                  <a:pt x="268560" y="59103"/>
                </a:lnTo>
                <a:lnTo>
                  <a:pt x="268560" y="50843"/>
                </a:lnTo>
                <a:close/>
                <a:moveTo>
                  <a:pt x="17190" y="59326"/>
                </a:moveTo>
                <a:lnTo>
                  <a:pt x="17190" y="67586"/>
                </a:lnTo>
                <a:lnTo>
                  <a:pt x="8762" y="67586"/>
                </a:lnTo>
                <a:lnTo>
                  <a:pt x="8762" y="59326"/>
                </a:lnTo>
                <a:close/>
                <a:moveTo>
                  <a:pt x="25840" y="59326"/>
                </a:moveTo>
                <a:lnTo>
                  <a:pt x="25840" y="67586"/>
                </a:lnTo>
                <a:lnTo>
                  <a:pt x="17413" y="67586"/>
                </a:lnTo>
                <a:lnTo>
                  <a:pt x="17413" y="59326"/>
                </a:lnTo>
                <a:close/>
                <a:moveTo>
                  <a:pt x="34547" y="59326"/>
                </a:moveTo>
                <a:lnTo>
                  <a:pt x="34547" y="67586"/>
                </a:lnTo>
                <a:lnTo>
                  <a:pt x="26064" y="67586"/>
                </a:lnTo>
                <a:lnTo>
                  <a:pt x="26064" y="59326"/>
                </a:lnTo>
                <a:close/>
                <a:moveTo>
                  <a:pt x="43197" y="59326"/>
                </a:moveTo>
                <a:lnTo>
                  <a:pt x="43197" y="67586"/>
                </a:lnTo>
                <a:lnTo>
                  <a:pt x="34770" y="67586"/>
                </a:lnTo>
                <a:lnTo>
                  <a:pt x="34770" y="59326"/>
                </a:lnTo>
                <a:close/>
                <a:moveTo>
                  <a:pt x="51848" y="59326"/>
                </a:moveTo>
                <a:lnTo>
                  <a:pt x="51848" y="67586"/>
                </a:lnTo>
                <a:lnTo>
                  <a:pt x="43421" y="67586"/>
                </a:lnTo>
                <a:lnTo>
                  <a:pt x="43421" y="59326"/>
                </a:lnTo>
                <a:close/>
                <a:moveTo>
                  <a:pt x="60499" y="59326"/>
                </a:moveTo>
                <a:lnTo>
                  <a:pt x="60499" y="67586"/>
                </a:lnTo>
                <a:lnTo>
                  <a:pt x="52071" y="67586"/>
                </a:lnTo>
                <a:lnTo>
                  <a:pt x="52071" y="59326"/>
                </a:lnTo>
                <a:close/>
                <a:moveTo>
                  <a:pt x="69149" y="59326"/>
                </a:moveTo>
                <a:lnTo>
                  <a:pt x="69149" y="67586"/>
                </a:lnTo>
                <a:lnTo>
                  <a:pt x="60722" y="67586"/>
                </a:lnTo>
                <a:lnTo>
                  <a:pt x="60722" y="59326"/>
                </a:lnTo>
                <a:close/>
                <a:moveTo>
                  <a:pt x="77800" y="59326"/>
                </a:moveTo>
                <a:lnTo>
                  <a:pt x="77800" y="67586"/>
                </a:lnTo>
                <a:lnTo>
                  <a:pt x="69373" y="67586"/>
                </a:lnTo>
                <a:lnTo>
                  <a:pt x="69373" y="59326"/>
                </a:lnTo>
                <a:close/>
                <a:moveTo>
                  <a:pt x="86506" y="59326"/>
                </a:moveTo>
                <a:lnTo>
                  <a:pt x="86506" y="67586"/>
                </a:lnTo>
                <a:lnTo>
                  <a:pt x="78023" y="67586"/>
                </a:lnTo>
                <a:lnTo>
                  <a:pt x="78023" y="59326"/>
                </a:lnTo>
                <a:close/>
                <a:moveTo>
                  <a:pt x="95157" y="59326"/>
                </a:moveTo>
                <a:lnTo>
                  <a:pt x="95157" y="67586"/>
                </a:lnTo>
                <a:lnTo>
                  <a:pt x="86730" y="67586"/>
                </a:lnTo>
                <a:lnTo>
                  <a:pt x="86730" y="59326"/>
                </a:lnTo>
                <a:close/>
                <a:moveTo>
                  <a:pt x="103808" y="59326"/>
                </a:moveTo>
                <a:lnTo>
                  <a:pt x="103808" y="67586"/>
                </a:lnTo>
                <a:lnTo>
                  <a:pt x="95380" y="67586"/>
                </a:lnTo>
                <a:lnTo>
                  <a:pt x="95380" y="59326"/>
                </a:lnTo>
                <a:close/>
                <a:moveTo>
                  <a:pt x="112458" y="59326"/>
                </a:moveTo>
                <a:lnTo>
                  <a:pt x="112458" y="67586"/>
                </a:lnTo>
                <a:lnTo>
                  <a:pt x="104031" y="67586"/>
                </a:lnTo>
                <a:lnTo>
                  <a:pt x="104031" y="59326"/>
                </a:lnTo>
                <a:close/>
                <a:moveTo>
                  <a:pt x="121109" y="59326"/>
                </a:moveTo>
                <a:lnTo>
                  <a:pt x="121109" y="67586"/>
                </a:lnTo>
                <a:lnTo>
                  <a:pt x="112681" y="67586"/>
                </a:lnTo>
                <a:lnTo>
                  <a:pt x="112681" y="59326"/>
                </a:lnTo>
                <a:close/>
                <a:moveTo>
                  <a:pt x="129760" y="59326"/>
                </a:moveTo>
                <a:lnTo>
                  <a:pt x="129760" y="67586"/>
                </a:lnTo>
                <a:lnTo>
                  <a:pt x="121332" y="67586"/>
                </a:lnTo>
                <a:lnTo>
                  <a:pt x="121332" y="59326"/>
                </a:lnTo>
                <a:close/>
                <a:moveTo>
                  <a:pt x="138410" y="59326"/>
                </a:moveTo>
                <a:lnTo>
                  <a:pt x="138410" y="67586"/>
                </a:lnTo>
                <a:lnTo>
                  <a:pt x="129983" y="67586"/>
                </a:lnTo>
                <a:lnTo>
                  <a:pt x="129983" y="59326"/>
                </a:lnTo>
                <a:close/>
                <a:moveTo>
                  <a:pt x="147117" y="59326"/>
                </a:moveTo>
                <a:lnTo>
                  <a:pt x="147117" y="67586"/>
                </a:lnTo>
                <a:lnTo>
                  <a:pt x="138633" y="67586"/>
                </a:lnTo>
                <a:lnTo>
                  <a:pt x="138633" y="59326"/>
                </a:lnTo>
                <a:close/>
                <a:moveTo>
                  <a:pt x="155767" y="59326"/>
                </a:moveTo>
                <a:lnTo>
                  <a:pt x="155767" y="67586"/>
                </a:lnTo>
                <a:lnTo>
                  <a:pt x="147340" y="67586"/>
                </a:lnTo>
                <a:lnTo>
                  <a:pt x="147340" y="59326"/>
                </a:lnTo>
                <a:close/>
                <a:moveTo>
                  <a:pt x="164418" y="59326"/>
                </a:moveTo>
                <a:lnTo>
                  <a:pt x="164418" y="67586"/>
                </a:lnTo>
                <a:lnTo>
                  <a:pt x="155990" y="67586"/>
                </a:lnTo>
                <a:lnTo>
                  <a:pt x="155990" y="59326"/>
                </a:lnTo>
                <a:close/>
                <a:moveTo>
                  <a:pt x="173069" y="59326"/>
                </a:moveTo>
                <a:lnTo>
                  <a:pt x="173069" y="67586"/>
                </a:lnTo>
                <a:lnTo>
                  <a:pt x="164641" y="67586"/>
                </a:lnTo>
                <a:lnTo>
                  <a:pt x="164641" y="59326"/>
                </a:lnTo>
                <a:close/>
                <a:moveTo>
                  <a:pt x="181719" y="59326"/>
                </a:moveTo>
                <a:lnTo>
                  <a:pt x="181719" y="67586"/>
                </a:lnTo>
                <a:lnTo>
                  <a:pt x="173292" y="67586"/>
                </a:lnTo>
                <a:lnTo>
                  <a:pt x="173292" y="59326"/>
                </a:lnTo>
                <a:close/>
                <a:moveTo>
                  <a:pt x="190370" y="59326"/>
                </a:moveTo>
                <a:lnTo>
                  <a:pt x="190370" y="67586"/>
                </a:lnTo>
                <a:lnTo>
                  <a:pt x="181942" y="67586"/>
                </a:lnTo>
                <a:lnTo>
                  <a:pt x="181942" y="59326"/>
                </a:lnTo>
                <a:close/>
                <a:moveTo>
                  <a:pt x="199020" y="59326"/>
                </a:moveTo>
                <a:lnTo>
                  <a:pt x="199020" y="67586"/>
                </a:lnTo>
                <a:lnTo>
                  <a:pt x="190593" y="67586"/>
                </a:lnTo>
                <a:lnTo>
                  <a:pt x="190593" y="59326"/>
                </a:lnTo>
                <a:close/>
                <a:moveTo>
                  <a:pt x="207727" y="59326"/>
                </a:moveTo>
                <a:lnTo>
                  <a:pt x="207727" y="67586"/>
                </a:lnTo>
                <a:lnTo>
                  <a:pt x="199244" y="67586"/>
                </a:lnTo>
                <a:lnTo>
                  <a:pt x="199244" y="59326"/>
                </a:lnTo>
                <a:close/>
                <a:moveTo>
                  <a:pt x="216377" y="59326"/>
                </a:moveTo>
                <a:lnTo>
                  <a:pt x="216377" y="67586"/>
                </a:lnTo>
                <a:lnTo>
                  <a:pt x="207950" y="67586"/>
                </a:lnTo>
                <a:lnTo>
                  <a:pt x="207950" y="59326"/>
                </a:lnTo>
                <a:close/>
                <a:moveTo>
                  <a:pt x="225028" y="59326"/>
                </a:moveTo>
                <a:lnTo>
                  <a:pt x="225028" y="67586"/>
                </a:lnTo>
                <a:lnTo>
                  <a:pt x="216601" y="67586"/>
                </a:lnTo>
                <a:lnTo>
                  <a:pt x="216601" y="59326"/>
                </a:lnTo>
                <a:close/>
                <a:moveTo>
                  <a:pt x="233679" y="59326"/>
                </a:moveTo>
                <a:lnTo>
                  <a:pt x="233679" y="67586"/>
                </a:lnTo>
                <a:lnTo>
                  <a:pt x="225251" y="67586"/>
                </a:lnTo>
                <a:lnTo>
                  <a:pt x="225251" y="59326"/>
                </a:lnTo>
                <a:close/>
                <a:moveTo>
                  <a:pt x="242329" y="59326"/>
                </a:moveTo>
                <a:lnTo>
                  <a:pt x="242329" y="67586"/>
                </a:lnTo>
                <a:lnTo>
                  <a:pt x="233902" y="67586"/>
                </a:lnTo>
                <a:lnTo>
                  <a:pt x="233902" y="59326"/>
                </a:lnTo>
                <a:close/>
                <a:moveTo>
                  <a:pt x="250980" y="59326"/>
                </a:moveTo>
                <a:lnTo>
                  <a:pt x="250980" y="67586"/>
                </a:lnTo>
                <a:lnTo>
                  <a:pt x="242553" y="67586"/>
                </a:lnTo>
                <a:lnTo>
                  <a:pt x="242553" y="59326"/>
                </a:lnTo>
                <a:close/>
                <a:moveTo>
                  <a:pt x="259686" y="59326"/>
                </a:moveTo>
                <a:lnTo>
                  <a:pt x="259686" y="67586"/>
                </a:lnTo>
                <a:lnTo>
                  <a:pt x="251203" y="67586"/>
                </a:lnTo>
                <a:lnTo>
                  <a:pt x="251203" y="59326"/>
                </a:lnTo>
                <a:close/>
                <a:moveTo>
                  <a:pt x="268337" y="59326"/>
                </a:moveTo>
                <a:lnTo>
                  <a:pt x="268337" y="67586"/>
                </a:lnTo>
                <a:lnTo>
                  <a:pt x="259910" y="67586"/>
                </a:lnTo>
                <a:lnTo>
                  <a:pt x="259910" y="59326"/>
                </a:lnTo>
                <a:close/>
                <a:moveTo>
                  <a:pt x="276988" y="59326"/>
                </a:moveTo>
                <a:lnTo>
                  <a:pt x="276988" y="67586"/>
                </a:lnTo>
                <a:lnTo>
                  <a:pt x="268560" y="67586"/>
                </a:lnTo>
                <a:lnTo>
                  <a:pt x="268560" y="59326"/>
                </a:lnTo>
                <a:close/>
                <a:moveTo>
                  <a:pt x="17190" y="67810"/>
                </a:moveTo>
                <a:lnTo>
                  <a:pt x="17190" y="76014"/>
                </a:lnTo>
                <a:lnTo>
                  <a:pt x="8762" y="76014"/>
                </a:lnTo>
                <a:lnTo>
                  <a:pt x="8762" y="67810"/>
                </a:lnTo>
                <a:close/>
                <a:moveTo>
                  <a:pt x="25840" y="67810"/>
                </a:moveTo>
                <a:lnTo>
                  <a:pt x="25840" y="76014"/>
                </a:lnTo>
                <a:lnTo>
                  <a:pt x="17413" y="76014"/>
                </a:lnTo>
                <a:lnTo>
                  <a:pt x="17413" y="67810"/>
                </a:lnTo>
                <a:close/>
                <a:moveTo>
                  <a:pt x="34547" y="67810"/>
                </a:moveTo>
                <a:lnTo>
                  <a:pt x="34547" y="76014"/>
                </a:lnTo>
                <a:lnTo>
                  <a:pt x="26064" y="76014"/>
                </a:lnTo>
                <a:lnTo>
                  <a:pt x="26064" y="67810"/>
                </a:lnTo>
                <a:close/>
                <a:moveTo>
                  <a:pt x="43197" y="67810"/>
                </a:moveTo>
                <a:lnTo>
                  <a:pt x="43197" y="76014"/>
                </a:lnTo>
                <a:lnTo>
                  <a:pt x="34770" y="76014"/>
                </a:lnTo>
                <a:lnTo>
                  <a:pt x="34770" y="67810"/>
                </a:lnTo>
                <a:close/>
                <a:moveTo>
                  <a:pt x="51848" y="67810"/>
                </a:moveTo>
                <a:lnTo>
                  <a:pt x="51848" y="76014"/>
                </a:lnTo>
                <a:lnTo>
                  <a:pt x="43421" y="76014"/>
                </a:lnTo>
                <a:lnTo>
                  <a:pt x="43421" y="67810"/>
                </a:lnTo>
                <a:close/>
                <a:moveTo>
                  <a:pt x="60499" y="67810"/>
                </a:moveTo>
                <a:lnTo>
                  <a:pt x="60499" y="76014"/>
                </a:lnTo>
                <a:lnTo>
                  <a:pt x="52071" y="76014"/>
                </a:lnTo>
                <a:lnTo>
                  <a:pt x="52071" y="67810"/>
                </a:lnTo>
                <a:close/>
                <a:moveTo>
                  <a:pt x="69149" y="67810"/>
                </a:moveTo>
                <a:lnTo>
                  <a:pt x="69149" y="76014"/>
                </a:lnTo>
                <a:lnTo>
                  <a:pt x="60722" y="76014"/>
                </a:lnTo>
                <a:lnTo>
                  <a:pt x="60722" y="67810"/>
                </a:lnTo>
                <a:close/>
                <a:moveTo>
                  <a:pt x="77800" y="67810"/>
                </a:moveTo>
                <a:lnTo>
                  <a:pt x="77800" y="76014"/>
                </a:lnTo>
                <a:lnTo>
                  <a:pt x="69373" y="76014"/>
                </a:lnTo>
                <a:lnTo>
                  <a:pt x="69373" y="67810"/>
                </a:lnTo>
                <a:close/>
                <a:moveTo>
                  <a:pt x="86506" y="67810"/>
                </a:moveTo>
                <a:lnTo>
                  <a:pt x="86506" y="76014"/>
                </a:lnTo>
                <a:lnTo>
                  <a:pt x="78023" y="76014"/>
                </a:lnTo>
                <a:lnTo>
                  <a:pt x="78023" y="67810"/>
                </a:lnTo>
                <a:close/>
                <a:moveTo>
                  <a:pt x="95157" y="67810"/>
                </a:moveTo>
                <a:lnTo>
                  <a:pt x="95157" y="76014"/>
                </a:lnTo>
                <a:lnTo>
                  <a:pt x="86730" y="76014"/>
                </a:lnTo>
                <a:lnTo>
                  <a:pt x="86730" y="67810"/>
                </a:lnTo>
                <a:close/>
                <a:moveTo>
                  <a:pt x="103808" y="67810"/>
                </a:moveTo>
                <a:lnTo>
                  <a:pt x="103808" y="76014"/>
                </a:lnTo>
                <a:lnTo>
                  <a:pt x="95380" y="76014"/>
                </a:lnTo>
                <a:lnTo>
                  <a:pt x="95380" y="67810"/>
                </a:lnTo>
                <a:close/>
                <a:moveTo>
                  <a:pt x="112458" y="67810"/>
                </a:moveTo>
                <a:lnTo>
                  <a:pt x="112458" y="76014"/>
                </a:lnTo>
                <a:lnTo>
                  <a:pt x="104031" y="76014"/>
                </a:lnTo>
                <a:lnTo>
                  <a:pt x="104031" y="67810"/>
                </a:lnTo>
                <a:close/>
                <a:moveTo>
                  <a:pt x="121109" y="67810"/>
                </a:moveTo>
                <a:lnTo>
                  <a:pt x="121109" y="76014"/>
                </a:lnTo>
                <a:lnTo>
                  <a:pt x="112681" y="76014"/>
                </a:lnTo>
                <a:lnTo>
                  <a:pt x="112681" y="67810"/>
                </a:lnTo>
                <a:close/>
                <a:moveTo>
                  <a:pt x="129760" y="67810"/>
                </a:moveTo>
                <a:lnTo>
                  <a:pt x="129760" y="76014"/>
                </a:lnTo>
                <a:lnTo>
                  <a:pt x="121332" y="76014"/>
                </a:lnTo>
                <a:lnTo>
                  <a:pt x="121332" y="67810"/>
                </a:lnTo>
                <a:close/>
                <a:moveTo>
                  <a:pt x="138410" y="67810"/>
                </a:moveTo>
                <a:lnTo>
                  <a:pt x="138410" y="76014"/>
                </a:lnTo>
                <a:lnTo>
                  <a:pt x="129983" y="76014"/>
                </a:lnTo>
                <a:lnTo>
                  <a:pt x="129983" y="67810"/>
                </a:lnTo>
                <a:close/>
                <a:moveTo>
                  <a:pt x="147117" y="67810"/>
                </a:moveTo>
                <a:lnTo>
                  <a:pt x="147117" y="76014"/>
                </a:lnTo>
                <a:lnTo>
                  <a:pt x="138633" y="76014"/>
                </a:lnTo>
                <a:lnTo>
                  <a:pt x="138633" y="67810"/>
                </a:lnTo>
                <a:close/>
                <a:moveTo>
                  <a:pt x="155767" y="67810"/>
                </a:moveTo>
                <a:lnTo>
                  <a:pt x="155767" y="76014"/>
                </a:lnTo>
                <a:lnTo>
                  <a:pt x="147340" y="76014"/>
                </a:lnTo>
                <a:lnTo>
                  <a:pt x="147340" y="67810"/>
                </a:lnTo>
                <a:close/>
                <a:moveTo>
                  <a:pt x="164418" y="67810"/>
                </a:moveTo>
                <a:lnTo>
                  <a:pt x="164418" y="76014"/>
                </a:lnTo>
                <a:lnTo>
                  <a:pt x="155990" y="76014"/>
                </a:lnTo>
                <a:lnTo>
                  <a:pt x="155990" y="67810"/>
                </a:lnTo>
                <a:close/>
                <a:moveTo>
                  <a:pt x="173069" y="67810"/>
                </a:moveTo>
                <a:lnTo>
                  <a:pt x="173069" y="76014"/>
                </a:lnTo>
                <a:lnTo>
                  <a:pt x="164641" y="76014"/>
                </a:lnTo>
                <a:lnTo>
                  <a:pt x="164641" y="67810"/>
                </a:lnTo>
                <a:close/>
                <a:moveTo>
                  <a:pt x="181719" y="67810"/>
                </a:moveTo>
                <a:lnTo>
                  <a:pt x="181719" y="76014"/>
                </a:lnTo>
                <a:lnTo>
                  <a:pt x="173292" y="76014"/>
                </a:lnTo>
                <a:lnTo>
                  <a:pt x="173292" y="67810"/>
                </a:lnTo>
                <a:close/>
                <a:moveTo>
                  <a:pt x="190370" y="67810"/>
                </a:moveTo>
                <a:lnTo>
                  <a:pt x="190370" y="76014"/>
                </a:lnTo>
                <a:lnTo>
                  <a:pt x="181942" y="76014"/>
                </a:lnTo>
                <a:lnTo>
                  <a:pt x="181942" y="67810"/>
                </a:lnTo>
                <a:close/>
                <a:moveTo>
                  <a:pt x="199020" y="67810"/>
                </a:moveTo>
                <a:lnTo>
                  <a:pt x="199020" y="76014"/>
                </a:lnTo>
                <a:lnTo>
                  <a:pt x="190593" y="76014"/>
                </a:lnTo>
                <a:lnTo>
                  <a:pt x="190593" y="67810"/>
                </a:lnTo>
                <a:close/>
                <a:moveTo>
                  <a:pt x="207727" y="67810"/>
                </a:moveTo>
                <a:lnTo>
                  <a:pt x="207727" y="76014"/>
                </a:lnTo>
                <a:lnTo>
                  <a:pt x="199244" y="76014"/>
                </a:lnTo>
                <a:lnTo>
                  <a:pt x="199244" y="67810"/>
                </a:lnTo>
                <a:close/>
                <a:moveTo>
                  <a:pt x="216377" y="67810"/>
                </a:moveTo>
                <a:lnTo>
                  <a:pt x="216377" y="76014"/>
                </a:lnTo>
                <a:lnTo>
                  <a:pt x="207950" y="76014"/>
                </a:lnTo>
                <a:lnTo>
                  <a:pt x="207950" y="67810"/>
                </a:lnTo>
                <a:close/>
                <a:moveTo>
                  <a:pt x="225028" y="67810"/>
                </a:moveTo>
                <a:lnTo>
                  <a:pt x="225028" y="76014"/>
                </a:lnTo>
                <a:lnTo>
                  <a:pt x="216601" y="76014"/>
                </a:lnTo>
                <a:lnTo>
                  <a:pt x="216601" y="67810"/>
                </a:lnTo>
                <a:close/>
                <a:moveTo>
                  <a:pt x="233679" y="67810"/>
                </a:moveTo>
                <a:lnTo>
                  <a:pt x="233679" y="76014"/>
                </a:lnTo>
                <a:lnTo>
                  <a:pt x="225251" y="76014"/>
                </a:lnTo>
                <a:lnTo>
                  <a:pt x="225251" y="67810"/>
                </a:lnTo>
                <a:close/>
                <a:moveTo>
                  <a:pt x="242329" y="67810"/>
                </a:moveTo>
                <a:lnTo>
                  <a:pt x="242329" y="76014"/>
                </a:lnTo>
                <a:lnTo>
                  <a:pt x="233902" y="76014"/>
                </a:lnTo>
                <a:lnTo>
                  <a:pt x="233902" y="67810"/>
                </a:lnTo>
                <a:close/>
                <a:moveTo>
                  <a:pt x="250980" y="67810"/>
                </a:moveTo>
                <a:lnTo>
                  <a:pt x="250980" y="76014"/>
                </a:lnTo>
                <a:lnTo>
                  <a:pt x="242553" y="76014"/>
                </a:lnTo>
                <a:lnTo>
                  <a:pt x="242553" y="67810"/>
                </a:lnTo>
                <a:close/>
                <a:moveTo>
                  <a:pt x="259686" y="67810"/>
                </a:moveTo>
                <a:lnTo>
                  <a:pt x="259686" y="76014"/>
                </a:lnTo>
                <a:lnTo>
                  <a:pt x="251203" y="76014"/>
                </a:lnTo>
                <a:lnTo>
                  <a:pt x="251203" y="67810"/>
                </a:lnTo>
                <a:close/>
                <a:moveTo>
                  <a:pt x="268337" y="67810"/>
                </a:moveTo>
                <a:lnTo>
                  <a:pt x="268337" y="76014"/>
                </a:lnTo>
                <a:lnTo>
                  <a:pt x="259910" y="76014"/>
                </a:lnTo>
                <a:lnTo>
                  <a:pt x="259910" y="67810"/>
                </a:lnTo>
                <a:close/>
                <a:moveTo>
                  <a:pt x="276988" y="67810"/>
                </a:moveTo>
                <a:lnTo>
                  <a:pt x="276988" y="76014"/>
                </a:lnTo>
                <a:lnTo>
                  <a:pt x="268560" y="76014"/>
                </a:lnTo>
                <a:lnTo>
                  <a:pt x="268560" y="67810"/>
                </a:lnTo>
                <a:close/>
                <a:moveTo>
                  <a:pt x="17190" y="76237"/>
                </a:moveTo>
                <a:lnTo>
                  <a:pt x="17190" y="84497"/>
                </a:lnTo>
                <a:lnTo>
                  <a:pt x="8762" y="84497"/>
                </a:lnTo>
                <a:lnTo>
                  <a:pt x="8762" y="76237"/>
                </a:lnTo>
                <a:close/>
                <a:moveTo>
                  <a:pt x="25840" y="76237"/>
                </a:moveTo>
                <a:lnTo>
                  <a:pt x="25840" y="84497"/>
                </a:lnTo>
                <a:lnTo>
                  <a:pt x="17413" y="84497"/>
                </a:lnTo>
                <a:lnTo>
                  <a:pt x="17413" y="76237"/>
                </a:lnTo>
                <a:close/>
                <a:moveTo>
                  <a:pt x="34547" y="76237"/>
                </a:moveTo>
                <a:lnTo>
                  <a:pt x="34547" y="84497"/>
                </a:lnTo>
                <a:lnTo>
                  <a:pt x="26064" y="84497"/>
                </a:lnTo>
                <a:lnTo>
                  <a:pt x="26064" y="76237"/>
                </a:lnTo>
                <a:close/>
                <a:moveTo>
                  <a:pt x="43197" y="76237"/>
                </a:moveTo>
                <a:lnTo>
                  <a:pt x="43197" y="84497"/>
                </a:lnTo>
                <a:lnTo>
                  <a:pt x="34770" y="84497"/>
                </a:lnTo>
                <a:lnTo>
                  <a:pt x="34770" y="76237"/>
                </a:lnTo>
                <a:close/>
                <a:moveTo>
                  <a:pt x="51848" y="76237"/>
                </a:moveTo>
                <a:lnTo>
                  <a:pt x="51848" y="84497"/>
                </a:lnTo>
                <a:lnTo>
                  <a:pt x="43421" y="84497"/>
                </a:lnTo>
                <a:lnTo>
                  <a:pt x="43421" y="76237"/>
                </a:lnTo>
                <a:close/>
                <a:moveTo>
                  <a:pt x="60499" y="76237"/>
                </a:moveTo>
                <a:lnTo>
                  <a:pt x="60499" y="84497"/>
                </a:lnTo>
                <a:lnTo>
                  <a:pt x="52071" y="84497"/>
                </a:lnTo>
                <a:lnTo>
                  <a:pt x="52071" y="76237"/>
                </a:lnTo>
                <a:close/>
                <a:moveTo>
                  <a:pt x="69149" y="76237"/>
                </a:moveTo>
                <a:lnTo>
                  <a:pt x="69149" y="84497"/>
                </a:lnTo>
                <a:lnTo>
                  <a:pt x="60722" y="84497"/>
                </a:lnTo>
                <a:lnTo>
                  <a:pt x="60722" y="76237"/>
                </a:lnTo>
                <a:close/>
                <a:moveTo>
                  <a:pt x="77800" y="76237"/>
                </a:moveTo>
                <a:lnTo>
                  <a:pt x="77800" y="84497"/>
                </a:lnTo>
                <a:lnTo>
                  <a:pt x="69373" y="84497"/>
                </a:lnTo>
                <a:lnTo>
                  <a:pt x="69373" y="76237"/>
                </a:lnTo>
                <a:close/>
                <a:moveTo>
                  <a:pt x="86506" y="76237"/>
                </a:moveTo>
                <a:lnTo>
                  <a:pt x="86506" y="84497"/>
                </a:lnTo>
                <a:lnTo>
                  <a:pt x="78023" y="84497"/>
                </a:lnTo>
                <a:lnTo>
                  <a:pt x="78023" y="76237"/>
                </a:lnTo>
                <a:close/>
                <a:moveTo>
                  <a:pt x="95157" y="76237"/>
                </a:moveTo>
                <a:lnTo>
                  <a:pt x="95157" y="84497"/>
                </a:lnTo>
                <a:lnTo>
                  <a:pt x="86730" y="84497"/>
                </a:lnTo>
                <a:lnTo>
                  <a:pt x="86730" y="76237"/>
                </a:lnTo>
                <a:close/>
                <a:moveTo>
                  <a:pt x="103808" y="76237"/>
                </a:moveTo>
                <a:lnTo>
                  <a:pt x="103808" y="84497"/>
                </a:lnTo>
                <a:lnTo>
                  <a:pt x="95380" y="84497"/>
                </a:lnTo>
                <a:lnTo>
                  <a:pt x="95380" y="76237"/>
                </a:lnTo>
                <a:close/>
                <a:moveTo>
                  <a:pt x="112458" y="76237"/>
                </a:moveTo>
                <a:lnTo>
                  <a:pt x="112458" y="84497"/>
                </a:lnTo>
                <a:lnTo>
                  <a:pt x="104031" y="84497"/>
                </a:lnTo>
                <a:lnTo>
                  <a:pt x="104031" y="76237"/>
                </a:lnTo>
                <a:close/>
                <a:moveTo>
                  <a:pt x="121109" y="76237"/>
                </a:moveTo>
                <a:lnTo>
                  <a:pt x="121109" y="84497"/>
                </a:lnTo>
                <a:lnTo>
                  <a:pt x="112681" y="84497"/>
                </a:lnTo>
                <a:lnTo>
                  <a:pt x="112681" y="76237"/>
                </a:lnTo>
                <a:close/>
                <a:moveTo>
                  <a:pt x="129760" y="76237"/>
                </a:moveTo>
                <a:lnTo>
                  <a:pt x="129760" y="84497"/>
                </a:lnTo>
                <a:lnTo>
                  <a:pt x="121332" y="84497"/>
                </a:lnTo>
                <a:lnTo>
                  <a:pt x="121332" y="76237"/>
                </a:lnTo>
                <a:close/>
                <a:moveTo>
                  <a:pt x="138410" y="76237"/>
                </a:moveTo>
                <a:lnTo>
                  <a:pt x="138410" y="84497"/>
                </a:lnTo>
                <a:lnTo>
                  <a:pt x="129983" y="84497"/>
                </a:lnTo>
                <a:lnTo>
                  <a:pt x="129983" y="76237"/>
                </a:lnTo>
                <a:close/>
                <a:moveTo>
                  <a:pt x="147117" y="76237"/>
                </a:moveTo>
                <a:lnTo>
                  <a:pt x="147117" y="84497"/>
                </a:lnTo>
                <a:lnTo>
                  <a:pt x="138633" y="84497"/>
                </a:lnTo>
                <a:lnTo>
                  <a:pt x="138633" y="76237"/>
                </a:lnTo>
                <a:close/>
                <a:moveTo>
                  <a:pt x="155767" y="76237"/>
                </a:moveTo>
                <a:lnTo>
                  <a:pt x="155767" y="84497"/>
                </a:lnTo>
                <a:lnTo>
                  <a:pt x="147340" y="84497"/>
                </a:lnTo>
                <a:lnTo>
                  <a:pt x="147340" y="76237"/>
                </a:lnTo>
                <a:close/>
                <a:moveTo>
                  <a:pt x="164418" y="76237"/>
                </a:moveTo>
                <a:lnTo>
                  <a:pt x="164418" y="84497"/>
                </a:lnTo>
                <a:lnTo>
                  <a:pt x="155990" y="84497"/>
                </a:lnTo>
                <a:lnTo>
                  <a:pt x="155990" y="76237"/>
                </a:lnTo>
                <a:close/>
                <a:moveTo>
                  <a:pt x="173069" y="76237"/>
                </a:moveTo>
                <a:lnTo>
                  <a:pt x="173069" y="84497"/>
                </a:lnTo>
                <a:lnTo>
                  <a:pt x="164641" y="84497"/>
                </a:lnTo>
                <a:lnTo>
                  <a:pt x="164641" y="76237"/>
                </a:lnTo>
                <a:close/>
                <a:moveTo>
                  <a:pt x="181719" y="76237"/>
                </a:moveTo>
                <a:lnTo>
                  <a:pt x="181719" y="84497"/>
                </a:lnTo>
                <a:lnTo>
                  <a:pt x="173292" y="84497"/>
                </a:lnTo>
                <a:lnTo>
                  <a:pt x="173292" y="76237"/>
                </a:lnTo>
                <a:close/>
                <a:moveTo>
                  <a:pt x="190370" y="76237"/>
                </a:moveTo>
                <a:lnTo>
                  <a:pt x="190370" y="84497"/>
                </a:lnTo>
                <a:lnTo>
                  <a:pt x="181942" y="84497"/>
                </a:lnTo>
                <a:lnTo>
                  <a:pt x="181942" y="76237"/>
                </a:lnTo>
                <a:close/>
                <a:moveTo>
                  <a:pt x="199020" y="76237"/>
                </a:moveTo>
                <a:lnTo>
                  <a:pt x="199020" y="84497"/>
                </a:lnTo>
                <a:lnTo>
                  <a:pt x="190593" y="84497"/>
                </a:lnTo>
                <a:lnTo>
                  <a:pt x="190593" y="76237"/>
                </a:lnTo>
                <a:close/>
                <a:moveTo>
                  <a:pt x="207727" y="76237"/>
                </a:moveTo>
                <a:lnTo>
                  <a:pt x="207727" y="84497"/>
                </a:lnTo>
                <a:lnTo>
                  <a:pt x="199244" y="84497"/>
                </a:lnTo>
                <a:lnTo>
                  <a:pt x="199244" y="76237"/>
                </a:lnTo>
                <a:close/>
                <a:moveTo>
                  <a:pt x="216377" y="76237"/>
                </a:moveTo>
                <a:lnTo>
                  <a:pt x="216377" y="84497"/>
                </a:lnTo>
                <a:lnTo>
                  <a:pt x="207950" y="84497"/>
                </a:lnTo>
                <a:lnTo>
                  <a:pt x="207950" y="76237"/>
                </a:lnTo>
                <a:close/>
                <a:moveTo>
                  <a:pt x="225028" y="76237"/>
                </a:moveTo>
                <a:lnTo>
                  <a:pt x="225028" y="84497"/>
                </a:lnTo>
                <a:lnTo>
                  <a:pt x="216601" y="84497"/>
                </a:lnTo>
                <a:lnTo>
                  <a:pt x="216601" y="76237"/>
                </a:lnTo>
                <a:close/>
                <a:moveTo>
                  <a:pt x="233679" y="76237"/>
                </a:moveTo>
                <a:lnTo>
                  <a:pt x="233679" y="84497"/>
                </a:lnTo>
                <a:lnTo>
                  <a:pt x="225251" y="84497"/>
                </a:lnTo>
                <a:lnTo>
                  <a:pt x="225251" y="76237"/>
                </a:lnTo>
                <a:close/>
                <a:moveTo>
                  <a:pt x="242329" y="76237"/>
                </a:moveTo>
                <a:lnTo>
                  <a:pt x="242329" y="84497"/>
                </a:lnTo>
                <a:lnTo>
                  <a:pt x="233902" y="84497"/>
                </a:lnTo>
                <a:lnTo>
                  <a:pt x="233902" y="76237"/>
                </a:lnTo>
                <a:close/>
                <a:moveTo>
                  <a:pt x="250980" y="76237"/>
                </a:moveTo>
                <a:lnTo>
                  <a:pt x="250980" y="84497"/>
                </a:lnTo>
                <a:lnTo>
                  <a:pt x="242553" y="84497"/>
                </a:lnTo>
                <a:lnTo>
                  <a:pt x="242553" y="76237"/>
                </a:lnTo>
                <a:close/>
                <a:moveTo>
                  <a:pt x="259686" y="76237"/>
                </a:moveTo>
                <a:lnTo>
                  <a:pt x="259686" y="84497"/>
                </a:lnTo>
                <a:lnTo>
                  <a:pt x="251203" y="84497"/>
                </a:lnTo>
                <a:lnTo>
                  <a:pt x="251203" y="76237"/>
                </a:lnTo>
                <a:close/>
                <a:moveTo>
                  <a:pt x="268337" y="76237"/>
                </a:moveTo>
                <a:lnTo>
                  <a:pt x="268337" y="84497"/>
                </a:lnTo>
                <a:lnTo>
                  <a:pt x="259910" y="84497"/>
                </a:lnTo>
                <a:lnTo>
                  <a:pt x="259910" y="76237"/>
                </a:lnTo>
                <a:close/>
                <a:moveTo>
                  <a:pt x="276988" y="76237"/>
                </a:moveTo>
                <a:lnTo>
                  <a:pt x="276988" y="84497"/>
                </a:lnTo>
                <a:lnTo>
                  <a:pt x="268560" y="84497"/>
                </a:lnTo>
                <a:lnTo>
                  <a:pt x="268560" y="76237"/>
                </a:lnTo>
                <a:close/>
                <a:moveTo>
                  <a:pt x="17190" y="84720"/>
                </a:moveTo>
                <a:lnTo>
                  <a:pt x="17190" y="92924"/>
                </a:lnTo>
                <a:lnTo>
                  <a:pt x="8762" y="92924"/>
                </a:lnTo>
                <a:lnTo>
                  <a:pt x="8762" y="84720"/>
                </a:lnTo>
                <a:close/>
                <a:moveTo>
                  <a:pt x="25840" y="84720"/>
                </a:moveTo>
                <a:lnTo>
                  <a:pt x="25840" y="92924"/>
                </a:lnTo>
                <a:lnTo>
                  <a:pt x="17413" y="92924"/>
                </a:lnTo>
                <a:lnTo>
                  <a:pt x="17413" y="84720"/>
                </a:lnTo>
                <a:close/>
                <a:moveTo>
                  <a:pt x="34547" y="84720"/>
                </a:moveTo>
                <a:lnTo>
                  <a:pt x="34547" y="92924"/>
                </a:lnTo>
                <a:lnTo>
                  <a:pt x="26064" y="92924"/>
                </a:lnTo>
                <a:lnTo>
                  <a:pt x="26064" y="84720"/>
                </a:lnTo>
                <a:close/>
                <a:moveTo>
                  <a:pt x="43197" y="84720"/>
                </a:moveTo>
                <a:lnTo>
                  <a:pt x="43197" y="92924"/>
                </a:lnTo>
                <a:lnTo>
                  <a:pt x="34770" y="92924"/>
                </a:lnTo>
                <a:lnTo>
                  <a:pt x="34770" y="84720"/>
                </a:lnTo>
                <a:close/>
                <a:moveTo>
                  <a:pt x="51848" y="84720"/>
                </a:moveTo>
                <a:lnTo>
                  <a:pt x="51848" y="92924"/>
                </a:lnTo>
                <a:lnTo>
                  <a:pt x="43421" y="92924"/>
                </a:lnTo>
                <a:lnTo>
                  <a:pt x="43421" y="84720"/>
                </a:lnTo>
                <a:close/>
                <a:moveTo>
                  <a:pt x="60499" y="84720"/>
                </a:moveTo>
                <a:lnTo>
                  <a:pt x="60499" y="92924"/>
                </a:lnTo>
                <a:lnTo>
                  <a:pt x="52071" y="92924"/>
                </a:lnTo>
                <a:lnTo>
                  <a:pt x="52071" y="84720"/>
                </a:lnTo>
                <a:close/>
                <a:moveTo>
                  <a:pt x="69149" y="84720"/>
                </a:moveTo>
                <a:lnTo>
                  <a:pt x="69149" y="92924"/>
                </a:lnTo>
                <a:lnTo>
                  <a:pt x="60722" y="92924"/>
                </a:lnTo>
                <a:lnTo>
                  <a:pt x="60722" y="84720"/>
                </a:lnTo>
                <a:close/>
                <a:moveTo>
                  <a:pt x="77800" y="84720"/>
                </a:moveTo>
                <a:lnTo>
                  <a:pt x="77800" y="92924"/>
                </a:lnTo>
                <a:lnTo>
                  <a:pt x="69373" y="92924"/>
                </a:lnTo>
                <a:lnTo>
                  <a:pt x="69373" y="84720"/>
                </a:lnTo>
                <a:close/>
                <a:moveTo>
                  <a:pt x="86506" y="84720"/>
                </a:moveTo>
                <a:lnTo>
                  <a:pt x="86506" y="92924"/>
                </a:lnTo>
                <a:lnTo>
                  <a:pt x="78023" y="92924"/>
                </a:lnTo>
                <a:lnTo>
                  <a:pt x="78023" y="84720"/>
                </a:lnTo>
                <a:close/>
                <a:moveTo>
                  <a:pt x="95157" y="84720"/>
                </a:moveTo>
                <a:lnTo>
                  <a:pt x="95157" y="92924"/>
                </a:lnTo>
                <a:lnTo>
                  <a:pt x="86730" y="92924"/>
                </a:lnTo>
                <a:lnTo>
                  <a:pt x="86730" y="84720"/>
                </a:lnTo>
                <a:close/>
                <a:moveTo>
                  <a:pt x="103808" y="84720"/>
                </a:moveTo>
                <a:lnTo>
                  <a:pt x="103808" y="92924"/>
                </a:lnTo>
                <a:lnTo>
                  <a:pt x="95380" y="92924"/>
                </a:lnTo>
                <a:lnTo>
                  <a:pt x="95380" y="84720"/>
                </a:lnTo>
                <a:close/>
                <a:moveTo>
                  <a:pt x="112458" y="84720"/>
                </a:moveTo>
                <a:lnTo>
                  <a:pt x="112458" y="92924"/>
                </a:lnTo>
                <a:lnTo>
                  <a:pt x="104031" y="92924"/>
                </a:lnTo>
                <a:lnTo>
                  <a:pt x="104031" y="84720"/>
                </a:lnTo>
                <a:close/>
                <a:moveTo>
                  <a:pt x="121109" y="84720"/>
                </a:moveTo>
                <a:lnTo>
                  <a:pt x="121109" y="92924"/>
                </a:lnTo>
                <a:lnTo>
                  <a:pt x="112681" y="92924"/>
                </a:lnTo>
                <a:lnTo>
                  <a:pt x="112681" y="84720"/>
                </a:lnTo>
                <a:close/>
                <a:moveTo>
                  <a:pt x="129760" y="84720"/>
                </a:moveTo>
                <a:lnTo>
                  <a:pt x="129760" y="92924"/>
                </a:lnTo>
                <a:lnTo>
                  <a:pt x="121332" y="92924"/>
                </a:lnTo>
                <a:lnTo>
                  <a:pt x="121332" y="84720"/>
                </a:lnTo>
                <a:close/>
                <a:moveTo>
                  <a:pt x="138410" y="84720"/>
                </a:moveTo>
                <a:lnTo>
                  <a:pt x="138410" y="92924"/>
                </a:lnTo>
                <a:lnTo>
                  <a:pt x="129983" y="92924"/>
                </a:lnTo>
                <a:lnTo>
                  <a:pt x="129983" y="84720"/>
                </a:lnTo>
                <a:close/>
                <a:moveTo>
                  <a:pt x="147117" y="84720"/>
                </a:moveTo>
                <a:lnTo>
                  <a:pt x="147117" y="92924"/>
                </a:lnTo>
                <a:lnTo>
                  <a:pt x="138633" y="92924"/>
                </a:lnTo>
                <a:lnTo>
                  <a:pt x="138633" y="84720"/>
                </a:lnTo>
                <a:close/>
                <a:moveTo>
                  <a:pt x="155767" y="84720"/>
                </a:moveTo>
                <a:lnTo>
                  <a:pt x="155767" y="92924"/>
                </a:lnTo>
                <a:lnTo>
                  <a:pt x="147340" y="92924"/>
                </a:lnTo>
                <a:lnTo>
                  <a:pt x="147340" y="84720"/>
                </a:lnTo>
                <a:close/>
                <a:moveTo>
                  <a:pt x="164418" y="84720"/>
                </a:moveTo>
                <a:lnTo>
                  <a:pt x="164418" y="92924"/>
                </a:lnTo>
                <a:lnTo>
                  <a:pt x="155990" y="92924"/>
                </a:lnTo>
                <a:lnTo>
                  <a:pt x="155990" y="84720"/>
                </a:lnTo>
                <a:close/>
                <a:moveTo>
                  <a:pt x="173069" y="84720"/>
                </a:moveTo>
                <a:lnTo>
                  <a:pt x="173069" y="92924"/>
                </a:lnTo>
                <a:lnTo>
                  <a:pt x="164641" y="92924"/>
                </a:lnTo>
                <a:lnTo>
                  <a:pt x="164641" y="84720"/>
                </a:lnTo>
                <a:close/>
                <a:moveTo>
                  <a:pt x="181719" y="84720"/>
                </a:moveTo>
                <a:lnTo>
                  <a:pt x="181719" y="92924"/>
                </a:lnTo>
                <a:lnTo>
                  <a:pt x="173292" y="92924"/>
                </a:lnTo>
                <a:lnTo>
                  <a:pt x="173292" y="84720"/>
                </a:lnTo>
                <a:close/>
                <a:moveTo>
                  <a:pt x="190370" y="84720"/>
                </a:moveTo>
                <a:lnTo>
                  <a:pt x="190370" y="92924"/>
                </a:lnTo>
                <a:lnTo>
                  <a:pt x="181942" y="92924"/>
                </a:lnTo>
                <a:lnTo>
                  <a:pt x="181942" y="84720"/>
                </a:lnTo>
                <a:close/>
                <a:moveTo>
                  <a:pt x="199020" y="84720"/>
                </a:moveTo>
                <a:lnTo>
                  <a:pt x="199020" y="92924"/>
                </a:lnTo>
                <a:lnTo>
                  <a:pt x="190593" y="92924"/>
                </a:lnTo>
                <a:lnTo>
                  <a:pt x="190593" y="84720"/>
                </a:lnTo>
                <a:close/>
                <a:moveTo>
                  <a:pt x="207727" y="84720"/>
                </a:moveTo>
                <a:lnTo>
                  <a:pt x="207727" y="92924"/>
                </a:lnTo>
                <a:lnTo>
                  <a:pt x="199244" y="92924"/>
                </a:lnTo>
                <a:lnTo>
                  <a:pt x="199244" y="84720"/>
                </a:lnTo>
                <a:close/>
                <a:moveTo>
                  <a:pt x="216377" y="84720"/>
                </a:moveTo>
                <a:lnTo>
                  <a:pt x="216377" y="92924"/>
                </a:lnTo>
                <a:lnTo>
                  <a:pt x="207950" y="92924"/>
                </a:lnTo>
                <a:lnTo>
                  <a:pt x="207950" y="84720"/>
                </a:lnTo>
                <a:close/>
                <a:moveTo>
                  <a:pt x="225028" y="84720"/>
                </a:moveTo>
                <a:lnTo>
                  <a:pt x="225028" y="92924"/>
                </a:lnTo>
                <a:lnTo>
                  <a:pt x="216601" y="92924"/>
                </a:lnTo>
                <a:lnTo>
                  <a:pt x="216601" y="84720"/>
                </a:lnTo>
                <a:close/>
                <a:moveTo>
                  <a:pt x="233679" y="84720"/>
                </a:moveTo>
                <a:lnTo>
                  <a:pt x="233679" y="92924"/>
                </a:lnTo>
                <a:lnTo>
                  <a:pt x="225251" y="92924"/>
                </a:lnTo>
                <a:lnTo>
                  <a:pt x="225251" y="84720"/>
                </a:lnTo>
                <a:close/>
                <a:moveTo>
                  <a:pt x="242329" y="84720"/>
                </a:moveTo>
                <a:lnTo>
                  <a:pt x="242329" y="92924"/>
                </a:lnTo>
                <a:lnTo>
                  <a:pt x="233902" y="92924"/>
                </a:lnTo>
                <a:lnTo>
                  <a:pt x="233902" y="84720"/>
                </a:lnTo>
                <a:close/>
                <a:moveTo>
                  <a:pt x="250980" y="84720"/>
                </a:moveTo>
                <a:lnTo>
                  <a:pt x="250980" y="92924"/>
                </a:lnTo>
                <a:lnTo>
                  <a:pt x="242553" y="92924"/>
                </a:lnTo>
                <a:lnTo>
                  <a:pt x="242553" y="84720"/>
                </a:lnTo>
                <a:close/>
                <a:moveTo>
                  <a:pt x="259686" y="84720"/>
                </a:moveTo>
                <a:lnTo>
                  <a:pt x="259686" y="92924"/>
                </a:lnTo>
                <a:lnTo>
                  <a:pt x="251203" y="92924"/>
                </a:lnTo>
                <a:lnTo>
                  <a:pt x="251203" y="84720"/>
                </a:lnTo>
                <a:close/>
                <a:moveTo>
                  <a:pt x="268337" y="84720"/>
                </a:moveTo>
                <a:lnTo>
                  <a:pt x="268337" y="92924"/>
                </a:lnTo>
                <a:lnTo>
                  <a:pt x="259910" y="92924"/>
                </a:lnTo>
                <a:lnTo>
                  <a:pt x="259910" y="84720"/>
                </a:lnTo>
                <a:close/>
                <a:moveTo>
                  <a:pt x="276988" y="84720"/>
                </a:moveTo>
                <a:lnTo>
                  <a:pt x="276988" y="92924"/>
                </a:lnTo>
                <a:lnTo>
                  <a:pt x="268560" y="92924"/>
                </a:lnTo>
                <a:lnTo>
                  <a:pt x="268560" y="84720"/>
                </a:lnTo>
                <a:close/>
                <a:moveTo>
                  <a:pt x="17190" y="93148"/>
                </a:moveTo>
                <a:lnTo>
                  <a:pt x="17190" y="101408"/>
                </a:lnTo>
                <a:lnTo>
                  <a:pt x="8762" y="101408"/>
                </a:lnTo>
                <a:lnTo>
                  <a:pt x="8762" y="93148"/>
                </a:lnTo>
                <a:close/>
                <a:moveTo>
                  <a:pt x="25840" y="93148"/>
                </a:moveTo>
                <a:lnTo>
                  <a:pt x="25840" y="101408"/>
                </a:lnTo>
                <a:lnTo>
                  <a:pt x="17413" y="101408"/>
                </a:lnTo>
                <a:lnTo>
                  <a:pt x="17413" y="93148"/>
                </a:lnTo>
                <a:close/>
                <a:moveTo>
                  <a:pt x="34547" y="93148"/>
                </a:moveTo>
                <a:lnTo>
                  <a:pt x="34547" y="101408"/>
                </a:lnTo>
                <a:lnTo>
                  <a:pt x="26064" y="101408"/>
                </a:lnTo>
                <a:lnTo>
                  <a:pt x="26064" y="93148"/>
                </a:lnTo>
                <a:close/>
                <a:moveTo>
                  <a:pt x="43197" y="93148"/>
                </a:moveTo>
                <a:lnTo>
                  <a:pt x="43197" y="101408"/>
                </a:lnTo>
                <a:lnTo>
                  <a:pt x="34770" y="101408"/>
                </a:lnTo>
                <a:lnTo>
                  <a:pt x="34770" y="93148"/>
                </a:lnTo>
                <a:close/>
                <a:moveTo>
                  <a:pt x="51848" y="93148"/>
                </a:moveTo>
                <a:lnTo>
                  <a:pt x="51848" y="101408"/>
                </a:lnTo>
                <a:lnTo>
                  <a:pt x="43421" y="101408"/>
                </a:lnTo>
                <a:lnTo>
                  <a:pt x="43421" y="93148"/>
                </a:lnTo>
                <a:close/>
                <a:moveTo>
                  <a:pt x="60499" y="93148"/>
                </a:moveTo>
                <a:lnTo>
                  <a:pt x="60499" y="101408"/>
                </a:lnTo>
                <a:lnTo>
                  <a:pt x="52071" y="101408"/>
                </a:lnTo>
                <a:lnTo>
                  <a:pt x="52071" y="93148"/>
                </a:lnTo>
                <a:close/>
                <a:moveTo>
                  <a:pt x="69149" y="93148"/>
                </a:moveTo>
                <a:lnTo>
                  <a:pt x="69149" y="101408"/>
                </a:lnTo>
                <a:lnTo>
                  <a:pt x="60722" y="101408"/>
                </a:lnTo>
                <a:lnTo>
                  <a:pt x="60722" y="93148"/>
                </a:lnTo>
                <a:close/>
                <a:moveTo>
                  <a:pt x="77800" y="93148"/>
                </a:moveTo>
                <a:lnTo>
                  <a:pt x="77800" y="101408"/>
                </a:lnTo>
                <a:lnTo>
                  <a:pt x="69373" y="101408"/>
                </a:lnTo>
                <a:lnTo>
                  <a:pt x="69373" y="93148"/>
                </a:lnTo>
                <a:close/>
                <a:moveTo>
                  <a:pt x="86506" y="93148"/>
                </a:moveTo>
                <a:lnTo>
                  <a:pt x="86506" y="101408"/>
                </a:lnTo>
                <a:lnTo>
                  <a:pt x="78023" y="101408"/>
                </a:lnTo>
                <a:lnTo>
                  <a:pt x="78023" y="93148"/>
                </a:lnTo>
                <a:close/>
                <a:moveTo>
                  <a:pt x="95157" y="93148"/>
                </a:moveTo>
                <a:lnTo>
                  <a:pt x="95157" y="101408"/>
                </a:lnTo>
                <a:lnTo>
                  <a:pt x="86730" y="101408"/>
                </a:lnTo>
                <a:lnTo>
                  <a:pt x="86730" y="93148"/>
                </a:lnTo>
                <a:close/>
                <a:moveTo>
                  <a:pt x="103808" y="93148"/>
                </a:moveTo>
                <a:lnTo>
                  <a:pt x="103808" y="101408"/>
                </a:lnTo>
                <a:lnTo>
                  <a:pt x="95380" y="101408"/>
                </a:lnTo>
                <a:lnTo>
                  <a:pt x="95380" y="93148"/>
                </a:lnTo>
                <a:close/>
                <a:moveTo>
                  <a:pt x="112458" y="93148"/>
                </a:moveTo>
                <a:lnTo>
                  <a:pt x="112458" y="101408"/>
                </a:lnTo>
                <a:lnTo>
                  <a:pt x="104031" y="101408"/>
                </a:lnTo>
                <a:lnTo>
                  <a:pt x="104031" y="93148"/>
                </a:lnTo>
                <a:close/>
                <a:moveTo>
                  <a:pt x="121109" y="93148"/>
                </a:moveTo>
                <a:lnTo>
                  <a:pt x="121109" y="101408"/>
                </a:lnTo>
                <a:lnTo>
                  <a:pt x="112681" y="101408"/>
                </a:lnTo>
                <a:lnTo>
                  <a:pt x="112681" y="93148"/>
                </a:lnTo>
                <a:close/>
                <a:moveTo>
                  <a:pt x="129760" y="93148"/>
                </a:moveTo>
                <a:lnTo>
                  <a:pt x="129760" y="101408"/>
                </a:lnTo>
                <a:lnTo>
                  <a:pt x="121332" y="101408"/>
                </a:lnTo>
                <a:lnTo>
                  <a:pt x="121332" y="93148"/>
                </a:lnTo>
                <a:close/>
                <a:moveTo>
                  <a:pt x="138410" y="93148"/>
                </a:moveTo>
                <a:lnTo>
                  <a:pt x="138410" y="101408"/>
                </a:lnTo>
                <a:lnTo>
                  <a:pt x="129983" y="101408"/>
                </a:lnTo>
                <a:lnTo>
                  <a:pt x="129983" y="93148"/>
                </a:lnTo>
                <a:close/>
                <a:moveTo>
                  <a:pt x="147117" y="93148"/>
                </a:moveTo>
                <a:lnTo>
                  <a:pt x="147117" y="101408"/>
                </a:lnTo>
                <a:lnTo>
                  <a:pt x="138633" y="101408"/>
                </a:lnTo>
                <a:lnTo>
                  <a:pt x="138633" y="93148"/>
                </a:lnTo>
                <a:close/>
                <a:moveTo>
                  <a:pt x="155767" y="93148"/>
                </a:moveTo>
                <a:lnTo>
                  <a:pt x="155767" y="101408"/>
                </a:lnTo>
                <a:lnTo>
                  <a:pt x="147340" y="101408"/>
                </a:lnTo>
                <a:lnTo>
                  <a:pt x="147340" y="93148"/>
                </a:lnTo>
                <a:close/>
                <a:moveTo>
                  <a:pt x="164418" y="93148"/>
                </a:moveTo>
                <a:lnTo>
                  <a:pt x="164418" y="101408"/>
                </a:lnTo>
                <a:lnTo>
                  <a:pt x="155990" y="101408"/>
                </a:lnTo>
                <a:lnTo>
                  <a:pt x="155990" y="93148"/>
                </a:lnTo>
                <a:close/>
                <a:moveTo>
                  <a:pt x="173069" y="93148"/>
                </a:moveTo>
                <a:lnTo>
                  <a:pt x="173069" y="101408"/>
                </a:lnTo>
                <a:lnTo>
                  <a:pt x="164641" y="101408"/>
                </a:lnTo>
                <a:lnTo>
                  <a:pt x="164641" y="93148"/>
                </a:lnTo>
                <a:close/>
                <a:moveTo>
                  <a:pt x="181719" y="93148"/>
                </a:moveTo>
                <a:lnTo>
                  <a:pt x="181719" y="101408"/>
                </a:lnTo>
                <a:lnTo>
                  <a:pt x="173292" y="101408"/>
                </a:lnTo>
                <a:lnTo>
                  <a:pt x="173292" y="93148"/>
                </a:lnTo>
                <a:close/>
                <a:moveTo>
                  <a:pt x="190370" y="93148"/>
                </a:moveTo>
                <a:lnTo>
                  <a:pt x="190370" y="101408"/>
                </a:lnTo>
                <a:lnTo>
                  <a:pt x="181942" y="101408"/>
                </a:lnTo>
                <a:lnTo>
                  <a:pt x="181942" y="93148"/>
                </a:lnTo>
                <a:close/>
                <a:moveTo>
                  <a:pt x="199020" y="93148"/>
                </a:moveTo>
                <a:lnTo>
                  <a:pt x="199020" y="101408"/>
                </a:lnTo>
                <a:lnTo>
                  <a:pt x="190593" y="101408"/>
                </a:lnTo>
                <a:lnTo>
                  <a:pt x="190593" y="93148"/>
                </a:lnTo>
                <a:close/>
                <a:moveTo>
                  <a:pt x="207727" y="93148"/>
                </a:moveTo>
                <a:lnTo>
                  <a:pt x="207727" y="101408"/>
                </a:lnTo>
                <a:lnTo>
                  <a:pt x="199244" y="101408"/>
                </a:lnTo>
                <a:lnTo>
                  <a:pt x="199244" y="93148"/>
                </a:lnTo>
                <a:close/>
                <a:moveTo>
                  <a:pt x="216377" y="93148"/>
                </a:moveTo>
                <a:lnTo>
                  <a:pt x="216377" y="101408"/>
                </a:lnTo>
                <a:lnTo>
                  <a:pt x="207950" y="101408"/>
                </a:lnTo>
                <a:lnTo>
                  <a:pt x="207950" y="93148"/>
                </a:lnTo>
                <a:close/>
                <a:moveTo>
                  <a:pt x="225028" y="93148"/>
                </a:moveTo>
                <a:lnTo>
                  <a:pt x="225028" y="101408"/>
                </a:lnTo>
                <a:lnTo>
                  <a:pt x="216601" y="101408"/>
                </a:lnTo>
                <a:lnTo>
                  <a:pt x="216601" y="93148"/>
                </a:lnTo>
                <a:close/>
                <a:moveTo>
                  <a:pt x="233679" y="93148"/>
                </a:moveTo>
                <a:lnTo>
                  <a:pt x="233679" y="101408"/>
                </a:lnTo>
                <a:lnTo>
                  <a:pt x="225251" y="101408"/>
                </a:lnTo>
                <a:lnTo>
                  <a:pt x="225251" y="93148"/>
                </a:lnTo>
                <a:close/>
                <a:moveTo>
                  <a:pt x="242329" y="93148"/>
                </a:moveTo>
                <a:lnTo>
                  <a:pt x="242329" y="101408"/>
                </a:lnTo>
                <a:lnTo>
                  <a:pt x="233902" y="101408"/>
                </a:lnTo>
                <a:lnTo>
                  <a:pt x="233902" y="93148"/>
                </a:lnTo>
                <a:close/>
                <a:moveTo>
                  <a:pt x="250980" y="93148"/>
                </a:moveTo>
                <a:lnTo>
                  <a:pt x="250980" y="101408"/>
                </a:lnTo>
                <a:lnTo>
                  <a:pt x="242553" y="101408"/>
                </a:lnTo>
                <a:lnTo>
                  <a:pt x="242553" y="93148"/>
                </a:lnTo>
                <a:close/>
                <a:moveTo>
                  <a:pt x="259686" y="93148"/>
                </a:moveTo>
                <a:lnTo>
                  <a:pt x="259686" y="101408"/>
                </a:lnTo>
                <a:lnTo>
                  <a:pt x="251203" y="101408"/>
                </a:lnTo>
                <a:lnTo>
                  <a:pt x="251203" y="93148"/>
                </a:lnTo>
                <a:close/>
                <a:moveTo>
                  <a:pt x="268337" y="93148"/>
                </a:moveTo>
                <a:lnTo>
                  <a:pt x="268337" y="101408"/>
                </a:lnTo>
                <a:lnTo>
                  <a:pt x="259910" y="101408"/>
                </a:lnTo>
                <a:lnTo>
                  <a:pt x="259910" y="93148"/>
                </a:lnTo>
                <a:close/>
                <a:moveTo>
                  <a:pt x="276988" y="93148"/>
                </a:moveTo>
                <a:lnTo>
                  <a:pt x="276988" y="101408"/>
                </a:lnTo>
                <a:lnTo>
                  <a:pt x="268560" y="101408"/>
                </a:lnTo>
                <a:lnTo>
                  <a:pt x="268560" y="93148"/>
                </a:lnTo>
                <a:close/>
                <a:moveTo>
                  <a:pt x="17190" y="101631"/>
                </a:moveTo>
                <a:lnTo>
                  <a:pt x="17190" y="109891"/>
                </a:lnTo>
                <a:lnTo>
                  <a:pt x="8762" y="109891"/>
                </a:lnTo>
                <a:lnTo>
                  <a:pt x="8762" y="101631"/>
                </a:lnTo>
                <a:close/>
                <a:moveTo>
                  <a:pt x="25840" y="101631"/>
                </a:moveTo>
                <a:lnTo>
                  <a:pt x="25840" y="109891"/>
                </a:lnTo>
                <a:lnTo>
                  <a:pt x="17413" y="109891"/>
                </a:lnTo>
                <a:lnTo>
                  <a:pt x="17413" y="101631"/>
                </a:lnTo>
                <a:close/>
                <a:moveTo>
                  <a:pt x="34547" y="101631"/>
                </a:moveTo>
                <a:lnTo>
                  <a:pt x="34547" y="109891"/>
                </a:lnTo>
                <a:lnTo>
                  <a:pt x="26064" y="109891"/>
                </a:lnTo>
                <a:lnTo>
                  <a:pt x="26064" y="101631"/>
                </a:lnTo>
                <a:close/>
                <a:moveTo>
                  <a:pt x="43197" y="101631"/>
                </a:moveTo>
                <a:lnTo>
                  <a:pt x="43197" y="109891"/>
                </a:lnTo>
                <a:lnTo>
                  <a:pt x="34770" y="109891"/>
                </a:lnTo>
                <a:lnTo>
                  <a:pt x="34770" y="101631"/>
                </a:lnTo>
                <a:close/>
                <a:moveTo>
                  <a:pt x="51848" y="101631"/>
                </a:moveTo>
                <a:lnTo>
                  <a:pt x="51848" y="109891"/>
                </a:lnTo>
                <a:lnTo>
                  <a:pt x="43421" y="109891"/>
                </a:lnTo>
                <a:lnTo>
                  <a:pt x="43421" y="101631"/>
                </a:lnTo>
                <a:close/>
                <a:moveTo>
                  <a:pt x="60499" y="101631"/>
                </a:moveTo>
                <a:lnTo>
                  <a:pt x="60499" y="109891"/>
                </a:lnTo>
                <a:lnTo>
                  <a:pt x="52071" y="109891"/>
                </a:lnTo>
                <a:lnTo>
                  <a:pt x="52071" y="101631"/>
                </a:lnTo>
                <a:close/>
                <a:moveTo>
                  <a:pt x="69149" y="101631"/>
                </a:moveTo>
                <a:lnTo>
                  <a:pt x="69149" y="109891"/>
                </a:lnTo>
                <a:lnTo>
                  <a:pt x="60722" y="109891"/>
                </a:lnTo>
                <a:lnTo>
                  <a:pt x="60722" y="101631"/>
                </a:lnTo>
                <a:close/>
                <a:moveTo>
                  <a:pt x="77800" y="101631"/>
                </a:moveTo>
                <a:lnTo>
                  <a:pt x="77800" y="109891"/>
                </a:lnTo>
                <a:lnTo>
                  <a:pt x="69373" y="109891"/>
                </a:lnTo>
                <a:lnTo>
                  <a:pt x="69373" y="101631"/>
                </a:lnTo>
                <a:close/>
                <a:moveTo>
                  <a:pt x="86506" y="101631"/>
                </a:moveTo>
                <a:lnTo>
                  <a:pt x="86506" y="109891"/>
                </a:lnTo>
                <a:lnTo>
                  <a:pt x="78023" y="109891"/>
                </a:lnTo>
                <a:lnTo>
                  <a:pt x="78023" y="101631"/>
                </a:lnTo>
                <a:close/>
                <a:moveTo>
                  <a:pt x="95157" y="101631"/>
                </a:moveTo>
                <a:lnTo>
                  <a:pt x="95157" y="109891"/>
                </a:lnTo>
                <a:lnTo>
                  <a:pt x="86730" y="109891"/>
                </a:lnTo>
                <a:lnTo>
                  <a:pt x="86730" y="101631"/>
                </a:lnTo>
                <a:close/>
                <a:moveTo>
                  <a:pt x="103808" y="101631"/>
                </a:moveTo>
                <a:lnTo>
                  <a:pt x="103808" y="109891"/>
                </a:lnTo>
                <a:lnTo>
                  <a:pt x="95380" y="109891"/>
                </a:lnTo>
                <a:lnTo>
                  <a:pt x="95380" y="101631"/>
                </a:lnTo>
                <a:close/>
                <a:moveTo>
                  <a:pt x="112458" y="101631"/>
                </a:moveTo>
                <a:lnTo>
                  <a:pt x="112458" y="109891"/>
                </a:lnTo>
                <a:lnTo>
                  <a:pt x="104031" y="109891"/>
                </a:lnTo>
                <a:lnTo>
                  <a:pt x="104031" y="101631"/>
                </a:lnTo>
                <a:close/>
                <a:moveTo>
                  <a:pt x="121109" y="101631"/>
                </a:moveTo>
                <a:lnTo>
                  <a:pt x="121109" y="109891"/>
                </a:lnTo>
                <a:lnTo>
                  <a:pt x="112681" y="109891"/>
                </a:lnTo>
                <a:lnTo>
                  <a:pt x="112681" y="101631"/>
                </a:lnTo>
                <a:close/>
                <a:moveTo>
                  <a:pt x="129760" y="101631"/>
                </a:moveTo>
                <a:lnTo>
                  <a:pt x="129760" y="109891"/>
                </a:lnTo>
                <a:lnTo>
                  <a:pt x="121332" y="109891"/>
                </a:lnTo>
                <a:lnTo>
                  <a:pt x="121332" y="101631"/>
                </a:lnTo>
                <a:close/>
                <a:moveTo>
                  <a:pt x="138410" y="101631"/>
                </a:moveTo>
                <a:lnTo>
                  <a:pt x="138410" y="109891"/>
                </a:lnTo>
                <a:lnTo>
                  <a:pt x="129983" y="109891"/>
                </a:lnTo>
                <a:lnTo>
                  <a:pt x="129983" y="101631"/>
                </a:lnTo>
                <a:close/>
                <a:moveTo>
                  <a:pt x="147117" y="101631"/>
                </a:moveTo>
                <a:lnTo>
                  <a:pt x="147117" y="109891"/>
                </a:lnTo>
                <a:lnTo>
                  <a:pt x="138633" y="109891"/>
                </a:lnTo>
                <a:lnTo>
                  <a:pt x="138633" y="101631"/>
                </a:lnTo>
                <a:close/>
                <a:moveTo>
                  <a:pt x="155767" y="101631"/>
                </a:moveTo>
                <a:lnTo>
                  <a:pt x="155767" y="109891"/>
                </a:lnTo>
                <a:lnTo>
                  <a:pt x="147340" y="109891"/>
                </a:lnTo>
                <a:lnTo>
                  <a:pt x="147340" y="101631"/>
                </a:lnTo>
                <a:close/>
                <a:moveTo>
                  <a:pt x="164418" y="101631"/>
                </a:moveTo>
                <a:lnTo>
                  <a:pt x="164418" y="109891"/>
                </a:lnTo>
                <a:lnTo>
                  <a:pt x="155990" y="109891"/>
                </a:lnTo>
                <a:lnTo>
                  <a:pt x="155990" y="101631"/>
                </a:lnTo>
                <a:close/>
                <a:moveTo>
                  <a:pt x="173069" y="101631"/>
                </a:moveTo>
                <a:lnTo>
                  <a:pt x="173069" y="109891"/>
                </a:lnTo>
                <a:lnTo>
                  <a:pt x="164641" y="109891"/>
                </a:lnTo>
                <a:lnTo>
                  <a:pt x="164641" y="101631"/>
                </a:lnTo>
                <a:close/>
                <a:moveTo>
                  <a:pt x="181719" y="101631"/>
                </a:moveTo>
                <a:lnTo>
                  <a:pt x="181719" y="109891"/>
                </a:lnTo>
                <a:lnTo>
                  <a:pt x="173292" y="109891"/>
                </a:lnTo>
                <a:lnTo>
                  <a:pt x="173292" y="101631"/>
                </a:lnTo>
                <a:close/>
                <a:moveTo>
                  <a:pt x="190370" y="101631"/>
                </a:moveTo>
                <a:lnTo>
                  <a:pt x="190370" y="109891"/>
                </a:lnTo>
                <a:lnTo>
                  <a:pt x="181942" y="109891"/>
                </a:lnTo>
                <a:lnTo>
                  <a:pt x="181942" y="101631"/>
                </a:lnTo>
                <a:close/>
                <a:moveTo>
                  <a:pt x="199020" y="101631"/>
                </a:moveTo>
                <a:lnTo>
                  <a:pt x="199020" y="109891"/>
                </a:lnTo>
                <a:lnTo>
                  <a:pt x="190593" y="109891"/>
                </a:lnTo>
                <a:lnTo>
                  <a:pt x="190593" y="101631"/>
                </a:lnTo>
                <a:close/>
                <a:moveTo>
                  <a:pt x="207727" y="101631"/>
                </a:moveTo>
                <a:lnTo>
                  <a:pt x="207727" y="109891"/>
                </a:lnTo>
                <a:lnTo>
                  <a:pt x="199244" y="109891"/>
                </a:lnTo>
                <a:lnTo>
                  <a:pt x="199244" y="101631"/>
                </a:lnTo>
                <a:close/>
                <a:moveTo>
                  <a:pt x="216377" y="101631"/>
                </a:moveTo>
                <a:lnTo>
                  <a:pt x="216377" y="109891"/>
                </a:lnTo>
                <a:lnTo>
                  <a:pt x="207950" y="109891"/>
                </a:lnTo>
                <a:lnTo>
                  <a:pt x="207950" y="101631"/>
                </a:lnTo>
                <a:close/>
                <a:moveTo>
                  <a:pt x="225028" y="101631"/>
                </a:moveTo>
                <a:lnTo>
                  <a:pt x="225028" y="109891"/>
                </a:lnTo>
                <a:lnTo>
                  <a:pt x="216601" y="109891"/>
                </a:lnTo>
                <a:lnTo>
                  <a:pt x="216601" y="101631"/>
                </a:lnTo>
                <a:close/>
                <a:moveTo>
                  <a:pt x="233679" y="101631"/>
                </a:moveTo>
                <a:lnTo>
                  <a:pt x="233679" y="109891"/>
                </a:lnTo>
                <a:lnTo>
                  <a:pt x="225251" y="109891"/>
                </a:lnTo>
                <a:lnTo>
                  <a:pt x="225251" y="101631"/>
                </a:lnTo>
                <a:close/>
                <a:moveTo>
                  <a:pt x="242329" y="101631"/>
                </a:moveTo>
                <a:lnTo>
                  <a:pt x="242329" y="109891"/>
                </a:lnTo>
                <a:lnTo>
                  <a:pt x="233902" y="109891"/>
                </a:lnTo>
                <a:lnTo>
                  <a:pt x="233902" y="101631"/>
                </a:lnTo>
                <a:close/>
                <a:moveTo>
                  <a:pt x="250980" y="101631"/>
                </a:moveTo>
                <a:lnTo>
                  <a:pt x="250980" y="109891"/>
                </a:lnTo>
                <a:lnTo>
                  <a:pt x="242553" y="109891"/>
                </a:lnTo>
                <a:lnTo>
                  <a:pt x="242553" y="101631"/>
                </a:lnTo>
                <a:close/>
                <a:moveTo>
                  <a:pt x="259686" y="101631"/>
                </a:moveTo>
                <a:lnTo>
                  <a:pt x="259686" y="109891"/>
                </a:lnTo>
                <a:lnTo>
                  <a:pt x="251203" y="109891"/>
                </a:lnTo>
                <a:lnTo>
                  <a:pt x="251203" y="101631"/>
                </a:lnTo>
                <a:close/>
                <a:moveTo>
                  <a:pt x="268337" y="101631"/>
                </a:moveTo>
                <a:lnTo>
                  <a:pt x="268337" y="109891"/>
                </a:lnTo>
                <a:lnTo>
                  <a:pt x="259910" y="109891"/>
                </a:lnTo>
                <a:lnTo>
                  <a:pt x="259910" y="101631"/>
                </a:lnTo>
                <a:close/>
                <a:moveTo>
                  <a:pt x="276988" y="101631"/>
                </a:moveTo>
                <a:lnTo>
                  <a:pt x="276988" y="109891"/>
                </a:lnTo>
                <a:lnTo>
                  <a:pt x="268560" y="109891"/>
                </a:lnTo>
                <a:lnTo>
                  <a:pt x="268560" y="101631"/>
                </a:lnTo>
                <a:close/>
                <a:moveTo>
                  <a:pt x="17190" y="110114"/>
                </a:moveTo>
                <a:lnTo>
                  <a:pt x="17190" y="118318"/>
                </a:lnTo>
                <a:lnTo>
                  <a:pt x="8762" y="118318"/>
                </a:lnTo>
                <a:lnTo>
                  <a:pt x="8762" y="110114"/>
                </a:lnTo>
                <a:close/>
                <a:moveTo>
                  <a:pt x="25840" y="110114"/>
                </a:moveTo>
                <a:lnTo>
                  <a:pt x="25840" y="118318"/>
                </a:lnTo>
                <a:lnTo>
                  <a:pt x="17413" y="118318"/>
                </a:lnTo>
                <a:lnTo>
                  <a:pt x="17413" y="110114"/>
                </a:lnTo>
                <a:close/>
                <a:moveTo>
                  <a:pt x="34547" y="110114"/>
                </a:moveTo>
                <a:lnTo>
                  <a:pt x="34547" y="118318"/>
                </a:lnTo>
                <a:lnTo>
                  <a:pt x="26064" y="118318"/>
                </a:lnTo>
                <a:lnTo>
                  <a:pt x="26064" y="110114"/>
                </a:lnTo>
                <a:close/>
                <a:moveTo>
                  <a:pt x="43197" y="110114"/>
                </a:moveTo>
                <a:lnTo>
                  <a:pt x="43197" y="118318"/>
                </a:lnTo>
                <a:lnTo>
                  <a:pt x="34770" y="118318"/>
                </a:lnTo>
                <a:lnTo>
                  <a:pt x="34770" y="110114"/>
                </a:lnTo>
                <a:close/>
                <a:moveTo>
                  <a:pt x="51848" y="110114"/>
                </a:moveTo>
                <a:lnTo>
                  <a:pt x="51848" y="118318"/>
                </a:lnTo>
                <a:lnTo>
                  <a:pt x="43421" y="118318"/>
                </a:lnTo>
                <a:lnTo>
                  <a:pt x="43421" y="110114"/>
                </a:lnTo>
                <a:close/>
                <a:moveTo>
                  <a:pt x="60499" y="110114"/>
                </a:moveTo>
                <a:lnTo>
                  <a:pt x="60499" y="118318"/>
                </a:lnTo>
                <a:lnTo>
                  <a:pt x="52071" y="118318"/>
                </a:lnTo>
                <a:lnTo>
                  <a:pt x="52071" y="110114"/>
                </a:lnTo>
                <a:close/>
                <a:moveTo>
                  <a:pt x="69149" y="110114"/>
                </a:moveTo>
                <a:lnTo>
                  <a:pt x="69149" y="118318"/>
                </a:lnTo>
                <a:lnTo>
                  <a:pt x="60722" y="118318"/>
                </a:lnTo>
                <a:lnTo>
                  <a:pt x="60722" y="110114"/>
                </a:lnTo>
                <a:close/>
                <a:moveTo>
                  <a:pt x="77800" y="110114"/>
                </a:moveTo>
                <a:lnTo>
                  <a:pt x="77800" y="118318"/>
                </a:lnTo>
                <a:lnTo>
                  <a:pt x="69373" y="118318"/>
                </a:lnTo>
                <a:lnTo>
                  <a:pt x="69373" y="110114"/>
                </a:lnTo>
                <a:close/>
                <a:moveTo>
                  <a:pt x="86506" y="110114"/>
                </a:moveTo>
                <a:lnTo>
                  <a:pt x="86506" y="118318"/>
                </a:lnTo>
                <a:lnTo>
                  <a:pt x="78023" y="118318"/>
                </a:lnTo>
                <a:lnTo>
                  <a:pt x="78023" y="110114"/>
                </a:lnTo>
                <a:close/>
                <a:moveTo>
                  <a:pt x="95157" y="110114"/>
                </a:moveTo>
                <a:lnTo>
                  <a:pt x="95157" y="118318"/>
                </a:lnTo>
                <a:lnTo>
                  <a:pt x="86730" y="118318"/>
                </a:lnTo>
                <a:lnTo>
                  <a:pt x="86730" y="110114"/>
                </a:lnTo>
                <a:close/>
                <a:moveTo>
                  <a:pt x="103808" y="110114"/>
                </a:moveTo>
                <a:lnTo>
                  <a:pt x="103808" y="118318"/>
                </a:lnTo>
                <a:lnTo>
                  <a:pt x="95380" y="118318"/>
                </a:lnTo>
                <a:lnTo>
                  <a:pt x="95380" y="110114"/>
                </a:lnTo>
                <a:close/>
                <a:moveTo>
                  <a:pt x="112458" y="110114"/>
                </a:moveTo>
                <a:lnTo>
                  <a:pt x="112458" y="118318"/>
                </a:lnTo>
                <a:lnTo>
                  <a:pt x="104031" y="118318"/>
                </a:lnTo>
                <a:lnTo>
                  <a:pt x="104031" y="110114"/>
                </a:lnTo>
                <a:close/>
                <a:moveTo>
                  <a:pt x="121109" y="110114"/>
                </a:moveTo>
                <a:lnTo>
                  <a:pt x="121109" y="118318"/>
                </a:lnTo>
                <a:lnTo>
                  <a:pt x="112681" y="118318"/>
                </a:lnTo>
                <a:lnTo>
                  <a:pt x="112681" y="110114"/>
                </a:lnTo>
                <a:close/>
                <a:moveTo>
                  <a:pt x="129760" y="110114"/>
                </a:moveTo>
                <a:lnTo>
                  <a:pt x="129760" y="118318"/>
                </a:lnTo>
                <a:lnTo>
                  <a:pt x="121332" y="118318"/>
                </a:lnTo>
                <a:lnTo>
                  <a:pt x="121332" y="110114"/>
                </a:lnTo>
                <a:close/>
                <a:moveTo>
                  <a:pt x="138410" y="110114"/>
                </a:moveTo>
                <a:lnTo>
                  <a:pt x="138410" y="118318"/>
                </a:lnTo>
                <a:lnTo>
                  <a:pt x="129983" y="118318"/>
                </a:lnTo>
                <a:lnTo>
                  <a:pt x="129983" y="110114"/>
                </a:lnTo>
                <a:close/>
                <a:moveTo>
                  <a:pt x="147117" y="110114"/>
                </a:moveTo>
                <a:lnTo>
                  <a:pt x="147117" y="118318"/>
                </a:lnTo>
                <a:lnTo>
                  <a:pt x="138633" y="118318"/>
                </a:lnTo>
                <a:lnTo>
                  <a:pt x="138633" y="110114"/>
                </a:lnTo>
                <a:close/>
                <a:moveTo>
                  <a:pt x="155767" y="110114"/>
                </a:moveTo>
                <a:lnTo>
                  <a:pt x="155767" y="118318"/>
                </a:lnTo>
                <a:lnTo>
                  <a:pt x="147340" y="118318"/>
                </a:lnTo>
                <a:lnTo>
                  <a:pt x="147340" y="110114"/>
                </a:lnTo>
                <a:close/>
                <a:moveTo>
                  <a:pt x="164418" y="110114"/>
                </a:moveTo>
                <a:lnTo>
                  <a:pt x="164418" y="118318"/>
                </a:lnTo>
                <a:lnTo>
                  <a:pt x="155990" y="118318"/>
                </a:lnTo>
                <a:lnTo>
                  <a:pt x="155990" y="110114"/>
                </a:lnTo>
                <a:close/>
                <a:moveTo>
                  <a:pt x="173069" y="110114"/>
                </a:moveTo>
                <a:lnTo>
                  <a:pt x="173069" y="118318"/>
                </a:lnTo>
                <a:lnTo>
                  <a:pt x="164641" y="118318"/>
                </a:lnTo>
                <a:lnTo>
                  <a:pt x="164641" y="110114"/>
                </a:lnTo>
                <a:close/>
                <a:moveTo>
                  <a:pt x="181719" y="110114"/>
                </a:moveTo>
                <a:lnTo>
                  <a:pt x="181719" y="118318"/>
                </a:lnTo>
                <a:lnTo>
                  <a:pt x="173292" y="118318"/>
                </a:lnTo>
                <a:lnTo>
                  <a:pt x="173292" y="110114"/>
                </a:lnTo>
                <a:close/>
                <a:moveTo>
                  <a:pt x="190370" y="110114"/>
                </a:moveTo>
                <a:lnTo>
                  <a:pt x="190370" y="118318"/>
                </a:lnTo>
                <a:lnTo>
                  <a:pt x="181942" y="118318"/>
                </a:lnTo>
                <a:lnTo>
                  <a:pt x="181942" y="110114"/>
                </a:lnTo>
                <a:close/>
                <a:moveTo>
                  <a:pt x="199020" y="110114"/>
                </a:moveTo>
                <a:lnTo>
                  <a:pt x="199020" y="118318"/>
                </a:lnTo>
                <a:lnTo>
                  <a:pt x="190593" y="118318"/>
                </a:lnTo>
                <a:lnTo>
                  <a:pt x="190593" y="110114"/>
                </a:lnTo>
                <a:close/>
                <a:moveTo>
                  <a:pt x="207727" y="110114"/>
                </a:moveTo>
                <a:lnTo>
                  <a:pt x="207727" y="118318"/>
                </a:lnTo>
                <a:lnTo>
                  <a:pt x="199244" y="118318"/>
                </a:lnTo>
                <a:lnTo>
                  <a:pt x="199244" y="110114"/>
                </a:lnTo>
                <a:close/>
                <a:moveTo>
                  <a:pt x="216377" y="110114"/>
                </a:moveTo>
                <a:lnTo>
                  <a:pt x="216377" y="118318"/>
                </a:lnTo>
                <a:lnTo>
                  <a:pt x="207950" y="118318"/>
                </a:lnTo>
                <a:lnTo>
                  <a:pt x="207950" y="110114"/>
                </a:lnTo>
                <a:close/>
                <a:moveTo>
                  <a:pt x="225028" y="110114"/>
                </a:moveTo>
                <a:lnTo>
                  <a:pt x="225028" y="118318"/>
                </a:lnTo>
                <a:lnTo>
                  <a:pt x="216601" y="118318"/>
                </a:lnTo>
                <a:lnTo>
                  <a:pt x="216601" y="110114"/>
                </a:lnTo>
                <a:close/>
                <a:moveTo>
                  <a:pt x="233679" y="110114"/>
                </a:moveTo>
                <a:lnTo>
                  <a:pt x="233679" y="118318"/>
                </a:lnTo>
                <a:lnTo>
                  <a:pt x="225251" y="118318"/>
                </a:lnTo>
                <a:lnTo>
                  <a:pt x="225251" y="110114"/>
                </a:lnTo>
                <a:close/>
                <a:moveTo>
                  <a:pt x="242329" y="110114"/>
                </a:moveTo>
                <a:lnTo>
                  <a:pt x="242329" y="118318"/>
                </a:lnTo>
                <a:lnTo>
                  <a:pt x="233902" y="118318"/>
                </a:lnTo>
                <a:lnTo>
                  <a:pt x="233902" y="110114"/>
                </a:lnTo>
                <a:close/>
                <a:moveTo>
                  <a:pt x="250980" y="110114"/>
                </a:moveTo>
                <a:lnTo>
                  <a:pt x="250980" y="118318"/>
                </a:lnTo>
                <a:lnTo>
                  <a:pt x="242553" y="118318"/>
                </a:lnTo>
                <a:lnTo>
                  <a:pt x="242553" y="110114"/>
                </a:lnTo>
                <a:close/>
                <a:moveTo>
                  <a:pt x="259686" y="110114"/>
                </a:moveTo>
                <a:lnTo>
                  <a:pt x="259686" y="118318"/>
                </a:lnTo>
                <a:lnTo>
                  <a:pt x="251203" y="118318"/>
                </a:lnTo>
                <a:lnTo>
                  <a:pt x="251203" y="110114"/>
                </a:lnTo>
                <a:close/>
                <a:moveTo>
                  <a:pt x="268337" y="110114"/>
                </a:moveTo>
                <a:lnTo>
                  <a:pt x="268337" y="118318"/>
                </a:lnTo>
                <a:lnTo>
                  <a:pt x="259910" y="118318"/>
                </a:lnTo>
                <a:lnTo>
                  <a:pt x="259910" y="110114"/>
                </a:lnTo>
                <a:close/>
                <a:moveTo>
                  <a:pt x="276988" y="110114"/>
                </a:moveTo>
                <a:lnTo>
                  <a:pt x="276988" y="118318"/>
                </a:lnTo>
                <a:lnTo>
                  <a:pt x="268560" y="118318"/>
                </a:lnTo>
                <a:lnTo>
                  <a:pt x="268560" y="110114"/>
                </a:lnTo>
                <a:close/>
                <a:moveTo>
                  <a:pt x="17190" y="118541"/>
                </a:moveTo>
                <a:lnTo>
                  <a:pt x="17190" y="126801"/>
                </a:lnTo>
                <a:lnTo>
                  <a:pt x="8762" y="126801"/>
                </a:lnTo>
                <a:lnTo>
                  <a:pt x="8762" y="118541"/>
                </a:lnTo>
                <a:close/>
                <a:moveTo>
                  <a:pt x="25840" y="118541"/>
                </a:moveTo>
                <a:lnTo>
                  <a:pt x="25840" y="126801"/>
                </a:lnTo>
                <a:lnTo>
                  <a:pt x="17413" y="126801"/>
                </a:lnTo>
                <a:lnTo>
                  <a:pt x="17413" y="118541"/>
                </a:lnTo>
                <a:close/>
                <a:moveTo>
                  <a:pt x="34547" y="118541"/>
                </a:moveTo>
                <a:lnTo>
                  <a:pt x="34547" y="126801"/>
                </a:lnTo>
                <a:lnTo>
                  <a:pt x="26064" y="126801"/>
                </a:lnTo>
                <a:lnTo>
                  <a:pt x="26064" y="118541"/>
                </a:lnTo>
                <a:close/>
                <a:moveTo>
                  <a:pt x="43197" y="118541"/>
                </a:moveTo>
                <a:lnTo>
                  <a:pt x="43197" y="126801"/>
                </a:lnTo>
                <a:lnTo>
                  <a:pt x="34770" y="126801"/>
                </a:lnTo>
                <a:lnTo>
                  <a:pt x="34770" y="118541"/>
                </a:lnTo>
                <a:close/>
                <a:moveTo>
                  <a:pt x="51848" y="118541"/>
                </a:moveTo>
                <a:lnTo>
                  <a:pt x="51848" y="126801"/>
                </a:lnTo>
                <a:lnTo>
                  <a:pt x="43421" y="126801"/>
                </a:lnTo>
                <a:lnTo>
                  <a:pt x="43421" y="118541"/>
                </a:lnTo>
                <a:close/>
                <a:moveTo>
                  <a:pt x="60499" y="118541"/>
                </a:moveTo>
                <a:lnTo>
                  <a:pt x="60499" y="126801"/>
                </a:lnTo>
                <a:lnTo>
                  <a:pt x="52071" y="126801"/>
                </a:lnTo>
                <a:lnTo>
                  <a:pt x="52071" y="118541"/>
                </a:lnTo>
                <a:close/>
                <a:moveTo>
                  <a:pt x="69149" y="118541"/>
                </a:moveTo>
                <a:lnTo>
                  <a:pt x="69149" y="126801"/>
                </a:lnTo>
                <a:lnTo>
                  <a:pt x="60722" y="126801"/>
                </a:lnTo>
                <a:lnTo>
                  <a:pt x="60722" y="118541"/>
                </a:lnTo>
                <a:close/>
                <a:moveTo>
                  <a:pt x="77800" y="118541"/>
                </a:moveTo>
                <a:lnTo>
                  <a:pt x="77800" y="126801"/>
                </a:lnTo>
                <a:lnTo>
                  <a:pt x="69373" y="126801"/>
                </a:lnTo>
                <a:lnTo>
                  <a:pt x="69373" y="118541"/>
                </a:lnTo>
                <a:close/>
                <a:moveTo>
                  <a:pt x="86506" y="118541"/>
                </a:moveTo>
                <a:lnTo>
                  <a:pt x="86506" y="126801"/>
                </a:lnTo>
                <a:lnTo>
                  <a:pt x="78023" y="126801"/>
                </a:lnTo>
                <a:lnTo>
                  <a:pt x="78023" y="118541"/>
                </a:lnTo>
                <a:close/>
                <a:moveTo>
                  <a:pt x="95157" y="118541"/>
                </a:moveTo>
                <a:lnTo>
                  <a:pt x="95157" y="126801"/>
                </a:lnTo>
                <a:lnTo>
                  <a:pt x="86730" y="126801"/>
                </a:lnTo>
                <a:lnTo>
                  <a:pt x="86730" y="118541"/>
                </a:lnTo>
                <a:close/>
                <a:moveTo>
                  <a:pt x="103808" y="118541"/>
                </a:moveTo>
                <a:lnTo>
                  <a:pt x="103808" y="126801"/>
                </a:lnTo>
                <a:lnTo>
                  <a:pt x="95380" y="126801"/>
                </a:lnTo>
                <a:lnTo>
                  <a:pt x="95380" y="118541"/>
                </a:lnTo>
                <a:close/>
                <a:moveTo>
                  <a:pt x="112458" y="118541"/>
                </a:moveTo>
                <a:lnTo>
                  <a:pt x="112458" y="126801"/>
                </a:lnTo>
                <a:lnTo>
                  <a:pt x="104031" y="126801"/>
                </a:lnTo>
                <a:lnTo>
                  <a:pt x="104031" y="118541"/>
                </a:lnTo>
                <a:close/>
                <a:moveTo>
                  <a:pt x="121109" y="118541"/>
                </a:moveTo>
                <a:lnTo>
                  <a:pt x="121109" y="126801"/>
                </a:lnTo>
                <a:lnTo>
                  <a:pt x="112681" y="126801"/>
                </a:lnTo>
                <a:lnTo>
                  <a:pt x="112681" y="118541"/>
                </a:lnTo>
                <a:close/>
                <a:moveTo>
                  <a:pt x="129760" y="118541"/>
                </a:moveTo>
                <a:lnTo>
                  <a:pt x="129760" y="126801"/>
                </a:lnTo>
                <a:lnTo>
                  <a:pt x="121332" y="126801"/>
                </a:lnTo>
                <a:lnTo>
                  <a:pt x="121332" y="118541"/>
                </a:lnTo>
                <a:close/>
                <a:moveTo>
                  <a:pt x="138410" y="118541"/>
                </a:moveTo>
                <a:lnTo>
                  <a:pt x="138410" y="126801"/>
                </a:lnTo>
                <a:lnTo>
                  <a:pt x="129983" y="126801"/>
                </a:lnTo>
                <a:lnTo>
                  <a:pt x="129983" y="118541"/>
                </a:lnTo>
                <a:close/>
                <a:moveTo>
                  <a:pt x="147117" y="118541"/>
                </a:moveTo>
                <a:lnTo>
                  <a:pt x="147117" y="126801"/>
                </a:lnTo>
                <a:lnTo>
                  <a:pt x="138633" y="126801"/>
                </a:lnTo>
                <a:lnTo>
                  <a:pt x="138633" y="118541"/>
                </a:lnTo>
                <a:close/>
                <a:moveTo>
                  <a:pt x="155767" y="118541"/>
                </a:moveTo>
                <a:lnTo>
                  <a:pt x="155767" y="126801"/>
                </a:lnTo>
                <a:lnTo>
                  <a:pt x="147340" y="126801"/>
                </a:lnTo>
                <a:lnTo>
                  <a:pt x="147340" y="118541"/>
                </a:lnTo>
                <a:close/>
                <a:moveTo>
                  <a:pt x="164418" y="118541"/>
                </a:moveTo>
                <a:lnTo>
                  <a:pt x="164418" y="126801"/>
                </a:lnTo>
                <a:lnTo>
                  <a:pt x="155990" y="126801"/>
                </a:lnTo>
                <a:lnTo>
                  <a:pt x="155990" y="118541"/>
                </a:lnTo>
                <a:close/>
                <a:moveTo>
                  <a:pt x="173069" y="118541"/>
                </a:moveTo>
                <a:lnTo>
                  <a:pt x="173069" y="126801"/>
                </a:lnTo>
                <a:lnTo>
                  <a:pt x="164641" y="126801"/>
                </a:lnTo>
                <a:lnTo>
                  <a:pt x="164641" y="118541"/>
                </a:lnTo>
                <a:close/>
                <a:moveTo>
                  <a:pt x="181719" y="118541"/>
                </a:moveTo>
                <a:lnTo>
                  <a:pt x="181719" y="126801"/>
                </a:lnTo>
                <a:lnTo>
                  <a:pt x="173292" y="126801"/>
                </a:lnTo>
                <a:lnTo>
                  <a:pt x="173292" y="118541"/>
                </a:lnTo>
                <a:close/>
                <a:moveTo>
                  <a:pt x="190370" y="118541"/>
                </a:moveTo>
                <a:lnTo>
                  <a:pt x="190370" y="126801"/>
                </a:lnTo>
                <a:lnTo>
                  <a:pt x="181942" y="126801"/>
                </a:lnTo>
                <a:lnTo>
                  <a:pt x="181942" y="118541"/>
                </a:lnTo>
                <a:close/>
                <a:moveTo>
                  <a:pt x="199020" y="118541"/>
                </a:moveTo>
                <a:lnTo>
                  <a:pt x="199020" y="126801"/>
                </a:lnTo>
                <a:lnTo>
                  <a:pt x="190593" y="126801"/>
                </a:lnTo>
                <a:lnTo>
                  <a:pt x="190593" y="118541"/>
                </a:lnTo>
                <a:close/>
                <a:moveTo>
                  <a:pt x="207727" y="118541"/>
                </a:moveTo>
                <a:lnTo>
                  <a:pt x="207727" y="126801"/>
                </a:lnTo>
                <a:lnTo>
                  <a:pt x="199244" y="126801"/>
                </a:lnTo>
                <a:lnTo>
                  <a:pt x="199244" y="118541"/>
                </a:lnTo>
                <a:close/>
                <a:moveTo>
                  <a:pt x="216377" y="118541"/>
                </a:moveTo>
                <a:lnTo>
                  <a:pt x="216377" y="126801"/>
                </a:lnTo>
                <a:lnTo>
                  <a:pt x="207950" y="126801"/>
                </a:lnTo>
                <a:lnTo>
                  <a:pt x="207950" y="118541"/>
                </a:lnTo>
                <a:close/>
                <a:moveTo>
                  <a:pt x="225028" y="118541"/>
                </a:moveTo>
                <a:lnTo>
                  <a:pt x="225028" y="126801"/>
                </a:lnTo>
                <a:lnTo>
                  <a:pt x="216601" y="126801"/>
                </a:lnTo>
                <a:lnTo>
                  <a:pt x="216601" y="118541"/>
                </a:lnTo>
                <a:close/>
                <a:moveTo>
                  <a:pt x="233679" y="118541"/>
                </a:moveTo>
                <a:lnTo>
                  <a:pt x="233679" y="126801"/>
                </a:lnTo>
                <a:lnTo>
                  <a:pt x="225251" y="126801"/>
                </a:lnTo>
                <a:lnTo>
                  <a:pt x="225251" y="118541"/>
                </a:lnTo>
                <a:close/>
                <a:moveTo>
                  <a:pt x="242329" y="118541"/>
                </a:moveTo>
                <a:lnTo>
                  <a:pt x="242329" y="126801"/>
                </a:lnTo>
                <a:lnTo>
                  <a:pt x="233902" y="126801"/>
                </a:lnTo>
                <a:lnTo>
                  <a:pt x="233902" y="118541"/>
                </a:lnTo>
                <a:close/>
                <a:moveTo>
                  <a:pt x="250980" y="118541"/>
                </a:moveTo>
                <a:lnTo>
                  <a:pt x="250980" y="126801"/>
                </a:lnTo>
                <a:lnTo>
                  <a:pt x="242553" y="126801"/>
                </a:lnTo>
                <a:lnTo>
                  <a:pt x="242553" y="118541"/>
                </a:lnTo>
                <a:close/>
                <a:moveTo>
                  <a:pt x="259686" y="118541"/>
                </a:moveTo>
                <a:lnTo>
                  <a:pt x="259686" y="126801"/>
                </a:lnTo>
                <a:lnTo>
                  <a:pt x="251203" y="126801"/>
                </a:lnTo>
                <a:lnTo>
                  <a:pt x="251203" y="118541"/>
                </a:lnTo>
                <a:close/>
                <a:moveTo>
                  <a:pt x="268337" y="118541"/>
                </a:moveTo>
                <a:lnTo>
                  <a:pt x="268337" y="126801"/>
                </a:lnTo>
                <a:lnTo>
                  <a:pt x="259910" y="126801"/>
                </a:lnTo>
                <a:lnTo>
                  <a:pt x="259910" y="118541"/>
                </a:lnTo>
                <a:close/>
                <a:moveTo>
                  <a:pt x="276988" y="118541"/>
                </a:moveTo>
                <a:lnTo>
                  <a:pt x="276988" y="126801"/>
                </a:lnTo>
                <a:lnTo>
                  <a:pt x="268560" y="126801"/>
                </a:lnTo>
                <a:lnTo>
                  <a:pt x="268560" y="118541"/>
                </a:lnTo>
                <a:close/>
                <a:moveTo>
                  <a:pt x="17190" y="127025"/>
                </a:moveTo>
                <a:lnTo>
                  <a:pt x="17190" y="135229"/>
                </a:lnTo>
                <a:lnTo>
                  <a:pt x="8762" y="135229"/>
                </a:lnTo>
                <a:lnTo>
                  <a:pt x="8762" y="127025"/>
                </a:lnTo>
                <a:close/>
                <a:moveTo>
                  <a:pt x="25840" y="127025"/>
                </a:moveTo>
                <a:lnTo>
                  <a:pt x="25840" y="135229"/>
                </a:lnTo>
                <a:lnTo>
                  <a:pt x="17413" y="135229"/>
                </a:lnTo>
                <a:lnTo>
                  <a:pt x="17413" y="127025"/>
                </a:lnTo>
                <a:close/>
                <a:moveTo>
                  <a:pt x="34547" y="127025"/>
                </a:moveTo>
                <a:lnTo>
                  <a:pt x="34547" y="135229"/>
                </a:lnTo>
                <a:lnTo>
                  <a:pt x="26064" y="135229"/>
                </a:lnTo>
                <a:lnTo>
                  <a:pt x="26064" y="127025"/>
                </a:lnTo>
                <a:close/>
                <a:moveTo>
                  <a:pt x="43197" y="127025"/>
                </a:moveTo>
                <a:lnTo>
                  <a:pt x="43197" y="135229"/>
                </a:lnTo>
                <a:lnTo>
                  <a:pt x="34770" y="135229"/>
                </a:lnTo>
                <a:lnTo>
                  <a:pt x="34770" y="127025"/>
                </a:lnTo>
                <a:close/>
                <a:moveTo>
                  <a:pt x="51848" y="127025"/>
                </a:moveTo>
                <a:lnTo>
                  <a:pt x="51848" y="135229"/>
                </a:lnTo>
                <a:lnTo>
                  <a:pt x="43421" y="135229"/>
                </a:lnTo>
                <a:lnTo>
                  <a:pt x="43421" y="127025"/>
                </a:lnTo>
                <a:close/>
                <a:moveTo>
                  <a:pt x="60499" y="127025"/>
                </a:moveTo>
                <a:lnTo>
                  <a:pt x="60499" y="135229"/>
                </a:lnTo>
                <a:lnTo>
                  <a:pt x="52071" y="135229"/>
                </a:lnTo>
                <a:lnTo>
                  <a:pt x="52071" y="127025"/>
                </a:lnTo>
                <a:close/>
                <a:moveTo>
                  <a:pt x="69149" y="127025"/>
                </a:moveTo>
                <a:lnTo>
                  <a:pt x="69149" y="135229"/>
                </a:lnTo>
                <a:lnTo>
                  <a:pt x="60722" y="135229"/>
                </a:lnTo>
                <a:lnTo>
                  <a:pt x="60722" y="127025"/>
                </a:lnTo>
                <a:close/>
                <a:moveTo>
                  <a:pt x="77800" y="127025"/>
                </a:moveTo>
                <a:lnTo>
                  <a:pt x="77800" y="135229"/>
                </a:lnTo>
                <a:lnTo>
                  <a:pt x="69373" y="135229"/>
                </a:lnTo>
                <a:lnTo>
                  <a:pt x="69373" y="127025"/>
                </a:lnTo>
                <a:close/>
                <a:moveTo>
                  <a:pt x="86506" y="127025"/>
                </a:moveTo>
                <a:lnTo>
                  <a:pt x="86506" y="135229"/>
                </a:lnTo>
                <a:lnTo>
                  <a:pt x="78023" y="135229"/>
                </a:lnTo>
                <a:lnTo>
                  <a:pt x="78023" y="127025"/>
                </a:lnTo>
                <a:close/>
                <a:moveTo>
                  <a:pt x="95157" y="127025"/>
                </a:moveTo>
                <a:lnTo>
                  <a:pt x="95157" y="135229"/>
                </a:lnTo>
                <a:lnTo>
                  <a:pt x="86730" y="135229"/>
                </a:lnTo>
                <a:lnTo>
                  <a:pt x="86730" y="127025"/>
                </a:lnTo>
                <a:close/>
                <a:moveTo>
                  <a:pt x="103808" y="127025"/>
                </a:moveTo>
                <a:lnTo>
                  <a:pt x="103808" y="135229"/>
                </a:lnTo>
                <a:lnTo>
                  <a:pt x="95380" y="135229"/>
                </a:lnTo>
                <a:lnTo>
                  <a:pt x="95380" y="127025"/>
                </a:lnTo>
                <a:close/>
                <a:moveTo>
                  <a:pt x="112458" y="127025"/>
                </a:moveTo>
                <a:lnTo>
                  <a:pt x="112458" y="135229"/>
                </a:lnTo>
                <a:lnTo>
                  <a:pt x="104031" y="135229"/>
                </a:lnTo>
                <a:lnTo>
                  <a:pt x="104031" y="127025"/>
                </a:lnTo>
                <a:close/>
                <a:moveTo>
                  <a:pt x="121109" y="127025"/>
                </a:moveTo>
                <a:lnTo>
                  <a:pt x="121109" y="135229"/>
                </a:lnTo>
                <a:lnTo>
                  <a:pt x="112681" y="135229"/>
                </a:lnTo>
                <a:lnTo>
                  <a:pt x="112681" y="127025"/>
                </a:lnTo>
                <a:close/>
                <a:moveTo>
                  <a:pt x="129760" y="127025"/>
                </a:moveTo>
                <a:lnTo>
                  <a:pt x="129760" y="135229"/>
                </a:lnTo>
                <a:lnTo>
                  <a:pt x="121332" y="135229"/>
                </a:lnTo>
                <a:lnTo>
                  <a:pt x="121332" y="127025"/>
                </a:lnTo>
                <a:close/>
                <a:moveTo>
                  <a:pt x="138410" y="127025"/>
                </a:moveTo>
                <a:lnTo>
                  <a:pt x="138410" y="135229"/>
                </a:lnTo>
                <a:lnTo>
                  <a:pt x="129983" y="135229"/>
                </a:lnTo>
                <a:lnTo>
                  <a:pt x="129983" y="127025"/>
                </a:lnTo>
                <a:close/>
                <a:moveTo>
                  <a:pt x="147117" y="127025"/>
                </a:moveTo>
                <a:lnTo>
                  <a:pt x="147117" y="135229"/>
                </a:lnTo>
                <a:lnTo>
                  <a:pt x="138633" y="135229"/>
                </a:lnTo>
                <a:lnTo>
                  <a:pt x="138633" y="127025"/>
                </a:lnTo>
                <a:close/>
                <a:moveTo>
                  <a:pt x="155767" y="127025"/>
                </a:moveTo>
                <a:lnTo>
                  <a:pt x="155767" y="135229"/>
                </a:lnTo>
                <a:lnTo>
                  <a:pt x="147340" y="135229"/>
                </a:lnTo>
                <a:lnTo>
                  <a:pt x="147340" y="127025"/>
                </a:lnTo>
                <a:close/>
                <a:moveTo>
                  <a:pt x="164418" y="127025"/>
                </a:moveTo>
                <a:lnTo>
                  <a:pt x="164418" y="135229"/>
                </a:lnTo>
                <a:lnTo>
                  <a:pt x="155990" y="135229"/>
                </a:lnTo>
                <a:lnTo>
                  <a:pt x="155990" y="127025"/>
                </a:lnTo>
                <a:close/>
                <a:moveTo>
                  <a:pt x="173069" y="127025"/>
                </a:moveTo>
                <a:lnTo>
                  <a:pt x="173069" y="135229"/>
                </a:lnTo>
                <a:lnTo>
                  <a:pt x="164641" y="135229"/>
                </a:lnTo>
                <a:lnTo>
                  <a:pt x="164641" y="127025"/>
                </a:lnTo>
                <a:close/>
                <a:moveTo>
                  <a:pt x="181719" y="127025"/>
                </a:moveTo>
                <a:lnTo>
                  <a:pt x="181719" y="135229"/>
                </a:lnTo>
                <a:lnTo>
                  <a:pt x="173292" y="135229"/>
                </a:lnTo>
                <a:lnTo>
                  <a:pt x="173292" y="127025"/>
                </a:lnTo>
                <a:close/>
                <a:moveTo>
                  <a:pt x="190370" y="127025"/>
                </a:moveTo>
                <a:lnTo>
                  <a:pt x="190370" y="135229"/>
                </a:lnTo>
                <a:lnTo>
                  <a:pt x="181942" y="135229"/>
                </a:lnTo>
                <a:lnTo>
                  <a:pt x="181942" y="127025"/>
                </a:lnTo>
                <a:close/>
                <a:moveTo>
                  <a:pt x="199020" y="127025"/>
                </a:moveTo>
                <a:lnTo>
                  <a:pt x="199020" y="135229"/>
                </a:lnTo>
                <a:lnTo>
                  <a:pt x="190593" y="135229"/>
                </a:lnTo>
                <a:lnTo>
                  <a:pt x="190593" y="127025"/>
                </a:lnTo>
                <a:close/>
                <a:moveTo>
                  <a:pt x="207727" y="127025"/>
                </a:moveTo>
                <a:lnTo>
                  <a:pt x="207727" y="135229"/>
                </a:lnTo>
                <a:lnTo>
                  <a:pt x="199244" y="135229"/>
                </a:lnTo>
                <a:lnTo>
                  <a:pt x="199244" y="127025"/>
                </a:lnTo>
                <a:close/>
                <a:moveTo>
                  <a:pt x="216377" y="127025"/>
                </a:moveTo>
                <a:lnTo>
                  <a:pt x="216377" y="135229"/>
                </a:lnTo>
                <a:lnTo>
                  <a:pt x="207950" y="135229"/>
                </a:lnTo>
                <a:lnTo>
                  <a:pt x="207950" y="127025"/>
                </a:lnTo>
                <a:close/>
                <a:moveTo>
                  <a:pt x="225028" y="127025"/>
                </a:moveTo>
                <a:lnTo>
                  <a:pt x="225028" y="135229"/>
                </a:lnTo>
                <a:lnTo>
                  <a:pt x="216601" y="135229"/>
                </a:lnTo>
                <a:lnTo>
                  <a:pt x="216601" y="127025"/>
                </a:lnTo>
                <a:close/>
                <a:moveTo>
                  <a:pt x="233679" y="127025"/>
                </a:moveTo>
                <a:lnTo>
                  <a:pt x="233679" y="135229"/>
                </a:lnTo>
                <a:lnTo>
                  <a:pt x="225251" y="135229"/>
                </a:lnTo>
                <a:lnTo>
                  <a:pt x="225251" y="127025"/>
                </a:lnTo>
                <a:close/>
                <a:moveTo>
                  <a:pt x="242329" y="127025"/>
                </a:moveTo>
                <a:lnTo>
                  <a:pt x="242329" y="135229"/>
                </a:lnTo>
                <a:lnTo>
                  <a:pt x="233902" y="135229"/>
                </a:lnTo>
                <a:lnTo>
                  <a:pt x="233902" y="127025"/>
                </a:lnTo>
                <a:close/>
                <a:moveTo>
                  <a:pt x="250980" y="127025"/>
                </a:moveTo>
                <a:lnTo>
                  <a:pt x="250980" y="135229"/>
                </a:lnTo>
                <a:lnTo>
                  <a:pt x="242553" y="135229"/>
                </a:lnTo>
                <a:lnTo>
                  <a:pt x="242553" y="127025"/>
                </a:lnTo>
                <a:close/>
                <a:moveTo>
                  <a:pt x="259686" y="127025"/>
                </a:moveTo>
                <a:lnTo>
                  <a:pt x="259686" y="135229"/>
                </a:lnTo>
                <a:lnTo>
                  <a:pt x="251203" y="135229"/>
                </a:lnTo>
                <a:lnTo>
                  <a:pt x="251203" y="127025"/>
                </a:lnTo>
                <a:close/>
                <a:moveTo>
                  <a:pt x="268337" y="127025"/>
                </a:moveTo>
                <a:lnTo>
                  <a:pt x="268337" y="135229"/>
                </a:lnTo>
                <a:lnTo>
                  <a:pt x="259910" y="135229"/>
                </a:lnTo>
                <a:lnTo>
                  <a:pt x="259910" y="127025"/>
                </a:lnTo>
                <a:close/>
                <a:moveTo>
                  <a:pt x="276988" y="127025"/>
                </a:moveTo>
                <a:lnTo>
                  <a:pt x="276988" y="135229"/>
                </a:lnTo>
                <a:lnTo>
                  <a:pt x="268560" y="135229"/>
                </a:lnTo>
                <a:lnTo>
                  <a:pt x="268560" y="127025"/>
                </a:lnTo>
                <a:close/>
                <a:moveTo>
                  <a:pt x="17190" y="135452"/>
                </a:moveTo>
                <a:lnTo>
                  <a:pt x="17190" y="143712"/>
                </a:lnTo>
                <a:lnTo>
                  <a:pt x="8762" y="143712"/>
                </a:lnTo>
                <a:lnTo>
                  <a:pt x="8762" y="135452"/>
                </a:lnTo>
                <a:close/>
                <a:moveTo>
                  <a:pt x="25840" y="135452"/>
                </a:moveTo>
                <a:lnTo>
                  <a:pt x="25840" y="143712"/>
                </a:lnTo>
                <a:lnTo>
                  <a:pt x="17413" y="143712"/>
                </a:lnTo>
                <a:lnTo>
                  <a:pt x="17413" y="135452"/>
                </a:lnTo>
                <a:close/>
                <a:moveTo>
                  <a:pt x="34547" y="135452"/>
                </a:moveTo>
                <a:lnTo>
                  <a:pt x="34547" y="143712"/>
                </a:lnTo>
                <a:lnTo>
                  <a:pt x="26064" y="143712"/>
                </a:lnTo>
                <a:lnTo>
                  <a:pt x="26064" y="135452"/>
                </a:lnTo>
                <a:close/>
                <a:moveTo>
                  <a:pt x="43197" y="135452"/>
                </a:moveTo>
                <a:lnTo>
                  <a:pt x="43197" y="143712"/>
                </a:lnTo>
                <a:lnTo>
                  <a:pt x="34770" y="143712"/>
                </a:lnTo>
                <a:lnTo>
                  <a:pt x="34770" y="135452"/>
                </a:lnTo>
                <a:close/>
                <a:moveTo>
                  <a:pt x="51848" y="135452"/>
                </a:moveTo>
                <a:lnTo>
                  <a:pt x="51848" y="143712"/>
                </a:lnTo>
                <a:lnTo>
                  <a:pt x="43421" y="143712"/>
                </a:lnTo>
                <a:lnTo>
                  <a:pt x="43421" y="135452"/>
                </a:lnTo>
                <a:close/>
                <a:moveTo>
                  <a:pt x="60499" y="135452"/>
                </a:moveTo>
                <a:lnTo>
                  <a:pt x="60499" y="143712"/>
                </a:lnTo>
                <a:lnTo>
                  <a:pt x="52071" y="143712"/>
                </a:lnTo>
                <a:lnTo>
                  <a:pt x="52071" y="135452"/>
                </a:lnTo>
                <a:close/>
                <a:moveTo>
                  <a:pt x="69149" y="135452"/>
                </a:moveTo>
                <a:lnTo>
                  <a:pt x="69149" y="143712"/>
                </a:lnTo>
                <a:lnTo>
                  <a:pt x="60722" y="143712"/>
                </a:lnTo>
                <a:lnTo>
                  <a:pt x="60722" y="135452"/>
                </a:lnTo>
                <a:close/>
                <a:moveTo>
                  <a:pt x="77800" y="135452"/>
                </a:moveTo>
                <a:lnTo>
                  <a:pt x="77800" y="143712"/>
                </a:lnTo>
                <a:lnTo>
                  <a:pt x="69373" y="143712"/>
                </a:lnTo>
                <a:lnTo>
                  <a:pt x="69373" y="135452"/>
                </a:lnTo>
                <a:close/>
                <a:moveTo>
                  <a:pt x="86506" y="135452"/>
                </a:moveTo>
                <a:lnTo>
                  <a:pt x="86506" y="143712"/>
                </a:lnTo>
                <a:lnTo>
                  <a:pt x="78023" y="143712"/>
                </a:lnTo>
                <a:lnTo>
                  <a:pt x="78023" y="135452"/>
                </a:lnTo>
                <a:close/>
                <a:moveTo>
                  <a:pt x="95157" y="135452"/>
                </a:moveTo>
                <a:lnTo>
                  <a:pt x="95157" y="143712"/>
                </a:lnTo>
                <a:lnTo>
                  <a:pt x="86730" y="143712"/>
                </a:lnTo>
                <a:lnTo>
                  <a:pt x="86730" y="135452"/>
                </a:lnTo>
                <a:close/>
                <a:moveTo>
                  <a:pt x="103808" y="135452"/>
                </a:moveTo>
                <a:lnTo>
                  <a:pt x="103808" y="143712"/>
                </a:lnTo>
                <a:lnTo>
                  <a:pt x="95380" y="143712"/>
                </a:lnTo>
                <a:lnTo>
                  <a:pt x="95380" y="135452"/>
                </a:lnTo>
                <a:close/>
                <a:moveTo>
                  <a:pt x="112458" y="135452"/>
                </a:moveTo>
                <a:lnTo>
                  <a:pt x="112458" y="143712"/>
                </a:lnTo>
                <a:lnTo>
                  <a:pt x="104031" y="143712"/>
                </a:lnTo>
                <a:lnTo>
                  <a:pt x="104031" y="135452"/>
                </a:lnTo>
                <a:close/>
                <a:moveTo>
                  <a:pt x="121109" y="135452"/>
                </a:moveTo>
                <a:lnTo>
                  <a:pt x="121109" y="143712"/>
                </a:lnTo>
                <a:lnTo>
                  <a:pt x="112681" y="143712"/>
                </a:lnTo>
                <a:lnTo>
                  <a:pt x="112681" y="135452"/>
                </a:lnTo>
                <a:close/>
                <a:moveTo>
                  <a:pt x="129760" y="135452"/>
                </a:moveTo>
                <a:lnTo>
                  <a:pt x="129760" y="143712"/>
                </a:lnTo>
                <a:lnTo>
                  <a:pt x="121332" y="143712"/>
                </a:lnTo>
                <a:lnTo>
                  <a:pt x="121332" y="135452"/>
                </a:lnTo>
                <a:close/>
                <a:moveTo>
                  <a:pt x="138410" y="135452"/>
                </a:moveTo>
                <a:lnTo>
                  <a:pt x="138410" y="143712"/>
                </a:lnTo>
                <a:lnTo>
                  <a:pt x="129983" y="143712"/>
                </a:lnTo>
                <a:lnTo>
                  <a:pt x="129983" y="135452"/>
                </a:lnTo>
                <a:close/>
                <a:moveTo>
                  <a:pt x="147117" y="135452"/>
                </a:moveTo>
                <a:lnTo>
                  <a:pt x="147117" y="143712"/>
                </a:lnTo>
                <a:lnTo>
                  <a:pt x="138633" y="143712"/>
                </a:lnTo>
                <a:lnTo>
                  <a:pt x="138633" y="135452"/>
                </a:lnTo>
                <a:close/>
                <a:moveTo>
                  <a:pt x="155767" y="135452"/>
                </a:moveTo>
                <a:lnTo>
                  <a:pt x="155767" y="143712"/>
                </a:lnTo>
                <a:lnTo>
                  <a:pt x="147340" y="143712"/>
                </a:lnTo>
                <a:lnTo>
                  <a:pt x="147340" y="135452"/>
                </a:lnTo>
                <a:close/>
                <a:moveTo>
                  <a:pt x="164418" y="135452"/>
                </a:moveTo>
                <a:lnTo>
                  <a:pt x="164418" y="143712"/>
                </a:lnTo>
                <a:lnTo>
                  <a:pt x="155990" y="143712"/>
                </a:lnTo>
                <a:lnTo>
                  <a:pt x="155990" y="135452"/>
                </a:lnTo>
                <a:close/>
                <a:moveTo>
                  <a:pt x="173069" y="135452"/>
                </a:moveTo>
                <a:lnTo>
                  <a:pt x="173069" y="143712"/>
                </a:lnTo>
                <a:lnTo>
                  <a:pt x="164641" y="143712"/>
                </a:lnTo>
                <a:lnTo>
                  <a:pt x="164641" y="135452"/>
                </a:lnTo>
                <a:close/>
                <a:moveTo>
                  <a:pt x="181719" y="135452"/>
                </a:moveTo>
                <a:lnTo>
                  <a:pt x="181719" y="143712"/>
                </a:lnTo>
                <a:lnTo>
                  <a:pt x="173292" y="143712"/>
                </a:lnTo>
                <a:lnTo>
                  <a:pt x="173292" y="135452"/>
                </a:lnTo>
                <a:close/>
                <a:moveTo>
                  <a:pt x="190370" y="135452"/>
                </a:moveTo>
                <a:lnTo>
                  <a:pt x="190370" y="143712"/>
                </a:lnTo>
                <a:lnTo>
                  <a:pt x="181942" y="143712"/>
                </a:lnTo>
                <a:lnTo>
                  <a:pt x="181942" y="135452"/>
                </a:lnTo>
                <a:close/>
                <a:moveTo>
                  <a:pt x="199020" y="135452"/>
                </a:moveTo>
                <a:lnTo>
                  <a:pt x="199020" y="143712"/>
                </a:lnTo>
                <a:lnTo>
                  <a:pt x="190593" y="143712"/>
                </a:lnTo>
                <a:lnTo>
                  <a:pt x="190593" y="135452"/>
                </a:lnTo>
                <a:close/>
                <a:moveTo>
                  <a:pt x="207727" y="135452"/>
                </a:moveTo>
                <a:lnTo>
                  <a:pt x="207727" y="143712"/>
                </a:lnTo>
                <a:lnTo>
                  <a:pt x="199244" y="143712"/>
                </a:lnTo>
                <a:lnTo>
                  <a:pt x="199244" y="135452"/>
                </a:lnTo>
                <a:close/>
                <a:moveTo>
                  <a:pt x="216377" y="135452"/>
                </a:moveTo>
                <a:lnTo>
                  <a:pt x="216377" y="143712"/>
                </a:lnTo>
                <a:lnTo>
                  <a:pt x="207950" y="143712"/>
                </a:lnTo>
                <a:lnTo>
                  <a:pt x="207950" y="135452"/>
                </a:lnTo>
                <a:close/>
                <a:moveTo>
                  <a:pt x="225028" y="135452"/>
                </a:moveTo>
                <a:lnTo>
                  <a:pt x="225028" y="143712"/>
                </a:lnTo>
                <a:lnTo>
                  <a:pt x="216601" y="143712"/>
                </a:lnTo>
                <a:lnTo>
                  <a:pt x="216601" y="135452"/>
                </a:lnTo>
                <a:close/>
                <a:moveTo>
                  <a:pt x="233679" y="135452"/>
                </a:moveTo>
                <a:lnTo>
                  <a:pt x="233679" y="143712"/>
                </a:lnTo>
                <a:lnTo>
                  <a:pt x="225251" y="143712"/>
                </a:lnTo>
                <a:lnTo>
                  <a:pt x="225251" y="135452"/>
                </a:lnTo>
                <a:close/>
                <a:moveTo>
                  <a:pt x="242329" y="135452"/>
                </a:moveTo>
                <a:lnTo>
                  <a:pt x="242329" y="143712"/>
                </a:lnTo>
                <a:lnTo>
                  <a:pt x="233902" y="143712"/>
                </a:lnTo>
                <a:lnTo>
                  <a:pt x="233902" y="135452"/>
                </a:lnTo>
                <a:close/>
                <a:moveTo>
                  <a:pt x="250980" y="135452"/>
                </a:moveTo>
                <a:lnTo>
                  <a:pt x="250980" y="143712"/>
                </a:lnTo>
                <a:lnTo>
                  <a:pt x="242553" y="143712"/>
                </a:lnTo>
                <a:lnTo>
                  <a:pt x="242553" y="135452"/>
                </a:lnTo>
                <a:close/>
                <a:moveTo>
                  <a:pt x="259686" y="135452"/>
                </a:moveTo>
                <a:lnTo>
                  <a:pt x="259686" y="143712"/>
                </a:lnTo>
                <a:lnTo>
                  <a:pt x="251203" y="143712"/>
                </a:lnTo>
                <a:lnTo>
                  <a:pt x="251203" y="135452"/>
                </a:lnTo>
                <a:close/>
                <a:moveTo>
                  <a:pt x="268337" y="135452"/>
                </a:moveTo>
                <a:lnTo>
                  <a:pt x="268337" y="143712"/>
                </a:lnTo>
                <a:lnTo>
                  <a:pt x="259910" y="143712"/>
                </a:lnTo>
                <a:lnTo>
                  <a:pt x="259910" y="135452"/>
                </a:lnTo>
                <a:close/>
                <a:moveTo>
                  <a:pt x="276988" y="135452"/>
                </a:moveTo>
                <a:lnTo>
                  <a:pt x="276988" y="143712"/>
                </a:lnTo>
                <a:lnTo>
                  <a:pt x="268560" y="143712"/>
                </a:lnTo>
                <a:lnTo>
                  <a:pt x="268560" y="135452"/>
                </a:lnTo>
                <a:close/>
                <a:moveTo>
                  <a:pt x="17190" y="143935"/>
                </a:moveTo>
                <a:lnTo>
                  <a:pt x="17190" y="152139"/>
                </a:lnTo>
                <a:lnTo>
                  <a:pt x="8762" y="152139"/>
                </a:lnTo>
                <a:lnTo>
                  <a:pt x="8762" y="143935"/>
                </a:lnTo>
                <a:close/>
                <a:moveTo>
                  <a:pt x="25840" y="143935"/>
                </a:moveTo>
                <a:lnTo>
                  <a:pt x="25840" y="152139"/>
                </a:lnTo>
                <a:lnTo>
                  <a:pt x="17413" y="152139"/>
                </a:lnTo>
                <a:lnTo>
                  <a:pt x="17413" y="143935"/>
                </a:lnTo>
                <a:close/>
                <a:moveTo>
                  <a:pt x="34547" y="143935"/>
                </a:moveTo>
                <a:lnTo>
                  <a:pt x="34547" y="152139"/>
                </a:lnTo>
                <a:lnTo>
                  <a:pt x="26064" y="152139"/>
                </a:lnTo>
                <a:lnTo>
                  <a:pt x="26064" y="143935"/>
                </a:lnTo>
                <a:close/>
                <a:moveTo>
                  <a:pt x="43197" y="143935"/>
                </a:moveTo>
                <a:lnTo>
                  <a:pt x="43197" y="152139"/>
                </a:lnTo>
                <a:lnTo>
                  <a:pt x="34770" y="152139"/>
                </a:lnTo>
                <a:lnTo>
                  <a:pt x="34770" y="143935"/>
                </a:lnTo>
                <a:close/>
                <a:moveTo>
                  <a:pt x="51848" y="143935"/>
                </a:moveTo>
                <a:lnTo>
                  <a:pt x="51848" y="152139"/>
                </a:lnTo>
                <a:lnTo>
                  <a:pt x="43421" y="152139"/>
                </a:lnTo>
                <a:lnTo>
                  <a:pt x="43421" y="143935"/>
                </a:lnTo>
                <a:close/>
                <a:moveTo>
                  <a:pt x="60499" y="143935"/>
                </a:moveTo>
                <a:lnTo>
                  <a:pt x="60499" y="152139"/>
                </a:lnTo>
                <a:lnTo>
                  <a:pt x="52071" y="152139"/>
                </a:lnTo>
                <a:lnTo>
                  <a:pt x="52071" y="143935"/>
                </a:lnTo>
                <a:close/>
                <a:moveTo>
                  <a:pt x="69149" y="143935"/>
                </a:moveTo>
                <a:lnTo>
                  <a:pt x="69149" y="152139"/>
                </a:lnTo>
                <a:lnTo>
                  <a:pt x="60722" y="152139"/>
                </a:lnTo>
                <a:lnTo>
                  <a:pt x="60722" y="143935"/>
                </a:lnTo>
                <a:close/>
                <a:moveTo>
                  <a:pt x="77800" y="143935"/>
                </a:moveTo>
                <a:lnTo>
                  <a:pt x="77800" y="152139"/>
                </a:lnTo>
                <a:lnTo>
                  <a:pt x="69373" y="152139"/>
                </a:lnTo>
                <a:lnTo>
                  <a:pt x="69373" y="143935"/>
                </a:lnTo>
                <a:close/>
                <a:moveTo>
                  <a:pt x="86506" y="143935"/>
                </a:moveTo>
                <a:lnTo>
                  <a:pt x="86506" y="152139"/>
                </a:lnTo>
                <a:lnTo>
                  <a:pt x="78023" y="152139"/>
                </a:lnTo>
                <a:lnTo>
                  <a:pt x="78023" y="143935"/>
                </a:lnTo>
                <a:close/>
                <a:moveTo>
                  <a:pt x="95157" y="143935"/>
                </a:moveTo>
                <a:lnTo>
                  <a:pt x="95157" y="152139"/>
                </a:lnTo>
                <a:lnTo>
                  <a:pt x="86730" y="152139"/>
                </a:lnTo>
                <a:lnTo>
                  <a:pt x="86730" y="143935"/>
                </a:lnTo>
                <a:close/>
                <a:moveTo>
                  <a:pt x="103808" y="143935"/>
                </a:moveTo>
                <a:lnTo>
                  <a:pt x="103808" y="152139"/>
                </a:lnTo>
                <a:lnTo>
                  <a:pt x="95380" y="152139"/>
                </a:lnTo>
                <a:lnTo>
                  <a:pt x="95380" y="143935"/>
                </a:lnTo>
                <a:close/>
                <a:moveTo>
                  <a:pt x="112458" y="143935"/>
                </a:moveTo>
                <a:lnTo>
                  <a:pt x="112458" y="152139"/>
                </a:lnTo>
                <a:lnTo>
                  <a:pt x="104031" y="152139"/>
                </a:lnTo>
                <a:lnTo>
                  <a:pt x="104031" y="143935"/>
                </a:lnTo>
                <a:close/>
                <a:moveTo>
                  <a:pt x="121109" y="143935"/>
                </a:moveTo>
                <a:lnTo>
                  <a:pt x="121109" y="152139"/>
                </a:lnTo>
                <a:lnTo>
                  <a:pt x="112681" y="152139"/>
                </a:lnTo>
                <a:lnTo>
                  <a:pt x="112681" y="143935"/>
                </a:lnTo>
                <a:close/>
                <a:moveTo>
                  <a:pt x="129760" y="143935"/>
                </a:moveTo>
                <a:lnTo>
                  <a:pt x="129760" y="152139"/>
                </a:lnTo>
                <a:lnTo>
                  <a:pt x="121332" y="152139"/>
                </a:lnTo>
                <a:lnTo>
                  <a:pt x="121332" y="143935"/>
                </a:lnTo>
                <a:close/>
                <a:moveTo>
                  <a:pt x="138410" y="143935"/>
                </a:moveTo>
                <a:lnTo>
                  <a:pt x="138410" y="152139"/>
                </a:lnTo>
                <a:lnTo>
                  <a:pt x="129983" y="152139"/>
                </a:lnTo>
                <a:lnTo>
                  <a:pt x="129983" y="143935"/>
                </a:lnTo>
                <a:close/>
                <a:moveTo>
                  <a:pt x="147117" y="143935"/>
                </a:moveTo>
                <a:lnTo>
                  <a:pt x="147117" y="152139"/>
                </a:lnTo>
                <a:lnTo>
                  <a:pt x="138633" y="152139"/>
                </a:lnTo>
                <a:lnTo>
                  <a:pt x="138633" y="143935"/>
                </a:lnTo>
                <a:close/>
                <a:moveTo>
                  <a:pt x="155767" y="143935"/>
                </a:moveTo>
                <a:lnTo>
                  <a:pt x="155767" y="152139"/>
                </a:lnTo>
                <a:lnTo>
                  <a:pt x="147340" y="152139"/>
                </a:lnTo>
                <a:lnTo>
                  <a:pt x="147340" y="143935"/>
                </a:lnTo>
                <a:close/>
                <a:moveTo>
                  <a:pt x="164418" y="143935"/>
                </a:moveTo>
                <a:lnTo>
                  <a:pt x="164418" y="152139"/>
                </a:lnTo>
                <a:lnTo>
                  <a:pt x="155990" y="152139"/>
                </a:lnTo>
                <a:lnTo>
                  <a:pt x="155990" y="143935"/>
                </a:lnTo>
                <a:close/>
                <a:moveTo>
                  <a:pt x="173069" y="143935"/>
                </a:moveTo>
                <a:lnTo>
                  <a:pt x="173069" y="152139"/>
                </a:lnTo>
                <a:lnTo>
                  <a:pt x="164641" y="152139"/>
                </a:lnTo>
                <a:lnTo>
                  <a:pt x="164641" y="143935"/>
                </a:lnTo>
                <a:close/>
                <a:moveTo>
                  <a:pt x="181719" y="143935"/>
                </a:moveTo>
                <a:lnTo>
                  <a:pt x="181719" y="152139"/>
                </a:lnTo>
                <a:lnTo>
                  <a:pt x="173292" y="152139"/>
                </a:lnTo>
                <a:lnTo>
                  <a:pt x="173292" y="143935"/>
                </a:lnTo>
                <a:close/>
                <a:moveTo>
                  <a:pt x="190370" y="143935"/>
                </a:moveTo>
                <a:lnTo>
                  <a:pt x="190370" y="152139"/>
                </a:lnTo>
                <a:lnTo>
                  <a:pt x="181942" y="152139"/>
                </a:lnTo>
                <a:lnTo>
                  <a:pt x="181942" y="143935"/>
                </a:lnTo>
                <a:close/>
                <a:moveTo>
                  <a:pt x="199020" y="143935"/>
                </a:moveTo>
                <a:lnTo>
                  <a:pt x="199020" y="152139"/>
                </a:lnTo>
                <a:lnTo>
                  <a:pt x="190593" y="152139"/>
                </a:lnTo>
                <a:lnTo>
                  <a:pt x="190593" y="143935"/>
                </a:lnTo>
                <a:close/>
                <a:moveTo>
                  <a:pt x="207727" y="143935"/>
                </a:moveTo>
                <a:lnTo>
                  <a:pt x="207727" y="152139"/>
                </a:lnTo>
                <a:lnTo>
                  <a:pt x="199244" y="152139"/>
                </a:lnTo>
                <a:lnTo>
                  <a:pt x="199244" y="143935"/>
                </a:lnTo>
                <a:close/>
                <a:moveTo>
                  <a:pt x="216377" y="143935"/>
                </a:moveTo>
                <a:lnTo>
                  <a:pt x="216377" y="152139"/>
                </a:lnTo>
                <a:lnTo>
                  <a:pt x="207950" y="152139"/>
                </a:lnTo>
                <a:lnTo>
                  <a:pt x="207950" y="143935"/>
                </a:lnTo>
                <a:close/>
                <a:moveTo>
                  <a:pt x="225028" y="143935"/>
                </a:moveTo>
                <a:lnTo>
                  <a:pt x="225028" y="152139"/>
                </a:lnTo>
                <a:lnTo>
                  <a:pt x="216601" y="152139"/>
                </a:lnTo>
                <a:lnTo>
                  <a:pt x="216601" y="143935"/>
                </a:lnTo>
                <a:close/>
                <a:moveTo>
                  <a:pt x="233679" y="143935"/>
                </a:moveTo>
                <a:lnTo>
                  <a:pt x="233679" y="152139"/>
                </a:lnTo>
                <a:lnTo>
                  <a:pt x="225251" y="152139"/>
                </a:lnTo>
                <a:lnTo>
                  <a:pt x="225251" y="143935"/>
                </a:lnTo>
                <a:close/>
                <a:moveTo>
                  <a:pt x="242329" y="143935"/>
                </a:moveTo>
                <a:lnTo>
                  <a:pt x="242329" y="152139"/>
                </a:lnTo>
                <a:lnTo>
                  <a:pt x="233902" y="152139"/>
                </a:lnTo>
                <a:lnTo>
                  <a:pt x="233902" y="143935"/>
                </a:lnTo>
                <a:close/>
                <a:moveTo>
                  <a:pt x="250980" y="143935"/>
                </a:moveTo>
                <a:lnTo>
                  <a:pt x="250980" y="152139"/>
                </a:lnTo>
                <a:lnTo>
                  <a:pt x="242553" y="152139"/>
                </a:lnTo>
                <a:lnTo>
                  <a:pt x="242553" y="143935"/>
                </a:lnTo>
                <a:close/>
                <a:moveTo>
                  <a:pt x="259686" y="143935"/>
                </a:moveTo>
                <a:lnTo>
                  <a:pt x="259686" y="152139"/>
                </a:lnTo>
                <a:lnTo>
                  <a:pt x="251203" y="152139"/>
                </a:lnTo>
                <a:lnTo>
                  <a:pt x="251203" y="143935"/>
                </a:lnTo>
                <a:close/>
                <a:moveTo>
                  <a:pt x="268337" y="143935"/>
                </a:moveTo>
                <a:lnTo>
                  <a:pt x="268337" y="152139"/>
                </a:lnTo>
                <a:lnTo>
                  <a:pt x="259910" y="152139"/>
                </a:lnTo>
                <a:lnTo>
                  <a:pt x="259910" y="143935"/>
                </a:lnTo>
                <a:close/>
                <a:moveTo>
                  <a:pt x="276988" y="143935"/>
                </a:moveTo>
                <a:lnTo>
                  <a:pt x="276988" y="152139"/>
                </a:lnTo>
                <a:lnTo>
                  <a:pt x="268560" y="152139"/>
                </a:lnTo>
                <a:lnTo>
                  <a:pt x="268560" y="143935"/>
                </a:lnTo>
                <a:close/>
                <a:moveTo>
                  <a:pt x="8539" y="0"/>
                </a:moveTo>
                <a:lnTo>
                  <a:pt x="8539" y="8372"/>
                </a:lnTo>
                <a:lnTo>
                  <a:pt x="0" y="8372"/>
                </a:lnTo>
                <a:lnTo>
                  <a:pt x="0" y="8595"/>
                </a:lnTo>
                <a:lnTo>
                  <a:pt x="8539" y="8595"/>
                </a:lnTo>
                <a:lnTo>
                  <a:pt x="8539" y="16799"/>
                </a:lnTo>
                <a:lnTo>
                  <a:pt x="0" y="16799"/>
                </a:lnTo>
                <a:lnTo>
                  <a:pt x="0" y="17022"/>
                </a:lnTo>
                <a:lnTo>
                  <a:pt x="8539" y="17022"/>
                </a:lnTo>
                <a:lnTo>
                  <a:pt x="8539" y="25282"/>
                </a:lnTo>
                <a:lnTo>
                  <a:pt x="0" y="25282"/>
                </a:lnTo>
                <a:lnTo>
                  <a:pt x="0" y="25505"/>
                </a:lnTo>
                <a:lnTo>
                  <a:pt x="8539" y="25505"/>
                </a:lnTo>
                <a:lnTo>
                  <a:pt x="8539" y="33709"/>
                </a:lnTo>
                <a:lnTo>
                  <a:pt x="0" y="33709"/>
                </a:lnTo>
                <a:lnTo>
                  <a:pt x="0" y="33933"/>
                </a:lnTo>
                <a:lnTo>
                  <a:pt x="8539" y="33933"/>
                </a:lnTo>
                <a:lnTo>
                  <a:pt x="8539" y="42193"/>
                </a:lnTo>
                <a:lnTo>
                  <a:pt x="0" y="42193"/>
                </a:lnTo>
                <a:lnTo>
                  <a:pt x="0" y="42416"/>
                </a:lnTo>
                <a:lnTo>
                  <a:pt x="8539" y="42416"/>
                </a:lnTo>
                <a:lnTo>
                  <a:pt x="8539" y="50620"/>
                </a:lnTo>
                <a:lnTo>
                  <a:pt x="0" y="50620"/>
                </a:lnTo>
                <a:lnTo>
                  <a:pt x="0" y="50843"/>
                </a:lnTo>
                <a:lnTo>
                  <a:pt x="8539" y="50843"/>
                </a:lnTo>
                <a:lnTo>
                  <a:pt x="8539" y="59103"/>
                </a:lnTo>
                <a:lnTo>
                  <a:pt x="0" y="59103"/>
                </a:lnTo>
                <a:lnTo>
                  <a:pt x="0" y="59326"/>
                </a:lnTo>
                <a:lnTo>
                  <a:pt x="8539" y="59326"/>
                </a:lnTo>
                <a:lnTo>
                  <a:pt x="8539" y="67586"/>
                </a:lnTo>
                <a:lnTo>
                  <a:pt x="0" y="67586"/>
                </a:lnTo>
                <a:lnTo>
                  <a:pt x="0" y="67810"/>
                </a:lnTo>
                <a:lnTo>
                  <a:pt x="8539" y="67810"/>
                </a:lnTo>
                <a:lnTo>
                  <a:pt x="8539" y="76014"/>
                </a:lnTo>
                <a:lnTo>
                  <a:pt x="0" y="76014"/>
                </a:lnTo>
                <a:lnTo>
                  <a:pt x="0" y="76237"/>
                </a:lnTo>
                <a:lnTo>
                  <a:pt x="8539" y="76237"/>
                </a:lnTo>
                <a:lnTo>
                  <a:pt x="8539" y="84497"/>
                </a:lnTo>
                <a:lnTo>
                  <a:pt x="0" y="84497"/>
                </a:lnTo>
                <a:lnTo>
                  <a:pt x="0" y="84720"/>
                </a:lnTo>
                <a:lnTo>
                  <a:pt x="8539" y="84720"/>
                </a:lnTo>
                <a:lnTo>
                  <a:pt x="8539" y="92924"/>
                </a:lnTo>
                <a:lnTo>
                  <a:pt x="0" y="92924"/>
                </a:lnTo>
                <a:lnTo>
                  <a:pt x="0" y="93148"/>
                </a:lnTo>
                <a:lnTo>
                  <a:pt x="8539" y="93148"/>
                </a:lnTo>
                <a:lnTo>
                  <a:pt x="8539" y="101408"/>
                </a:lnTo>
                <a:lnTo>
                  <a:pt x="0" y="101408"/>
                </a:lnTo>
                <a:lnTo>
                  <a:pt x="0" y="101631"/>
                </a:lnTo>
                <a:lnTo>
                  <a:pt x="8539" y="101631"/>
                </a:lnTo>
                <a:lnTo>
                  <a:pt x="8539" y="109891"/>
                </a:lnTo>
                <a:lnTo>
                  <a:pt x="0" y="109891"/>
                </a:lnTo>
                <a:lnTo>
                  <a:pt x="0" y="110114"/>
                </a:lnTo>
                <a:lnTo>
                  <a:pt x="8539" y="110114"/>
                </a:lnTo>
                <a:lnTo>
                  <a:pt x="8539" y="118318"/>
                </a:lnTo>
                <a:lnTo>
                  <a:pt x="0" y="118318"/>
                </a:lnTo>
                <a:lnTo>
                  <a:pt x="0" y="118541"/>
                </a:lnTo>
                <a:lnTo>
                  <a:pt x="8539" y="118541"/>
                </a:lnTo>
                <a:lnTo>
                  <a:pt x="8539" y="126801"/>
                </a:lnTo>
                <a:lnTo>
                  <a:pt x="0" y="126801"/>
                </a:lnTo>
                <a:lnTo>
                  <a:pt x="0" y="127025"/>
                </a:lnTo>
                <a:lnTo>
                  <a:pt x="8539" y="127025"/>
                </a:lnTo>
                <a:lnTo>
                  <a:pt x="8539" y="135229"/>
                </a:lnTo>
                <a:lnTo>
                  <a:pt x="0" y="135229"/>
                </a:lnTo>
                <a:lnTo>
                  <a:pt x="0" y="135452"/>
                </a:lnTo>
                <a:lnTo>
                  <a:pt x="8539" y="135452"/>
                </a:lnTo>
                <a:lnTo>
                  <a:pt x="8539" y="143712"/>
                </a:lnTo>
                <a:lnTo>
                  <a:pt x="0" y="143712"/>
                </a:lnTo>
                <a:lnTo>
                  <a:pt x="0" y="143935"/>
                </a:lnTo>
                <a:lnTo>
                  <a:pt x="8539" y="143935"/>
                </a:lnTo>
                <a:lnTo>
                  <a:pt x="8539" y="152139"/>
                </a:lnTo>
                <a:lnTo>
                  <a:pt x="0" y="152139"/>
                </a:lnTo>
                <a:lnTo>
                  <a:pt x="0" y="152362"/>
                </a:lnTo>
                <a:lnTo>
                  <a:pt x="8539" y="152362"/>
                </a:lnTo>
                <a:lnTo>
                  <a:pt x="8539" y="160734"/>
                </a:lnTo>
                <a:lnTo>
                  <a:pt x="8762" y="160734"/>
                </a:lnTo>
                <a:lnTo>
                  <a:pt x="8762" y="152362"/>
                </a:lnTo>
                <a:lnTo>
                  <a:pt x="17190" y="152362"/>
                </a:lnTo>
                <a:lnTo>
                  <a:pt x="17190" y="160734"/>
                </a:lnTo>
                <a:lnTo>
                  <a:pt x="17413" y="160734"/>
                </a:lnTo>
                <a:lnTo>
                  <a:pt x="17413" y="152362"/>
                </a:lnTo>
                <a:lnTo>
                  <a:pt x="25840" y="152362"/>
                </a:lnTo>
                <a:lnTo>
                  <a:pt x="25840" y="160734"/>
                </a:lnTo>
                <a:lnTo>
                  <a:pt x="26064" y="160734"/>
                </a:lnTo>
                <a:lnTo>
                  <a:pt x="26064" y="152362"/>
                </a:lnTo>
                <a:lnTo>
                  <a:pt x="34547" y="152362"/>
                </a:lnTo>
                <a:lnTo>
                  <a:pt x="34547" y="160734"/>
                </a:lnTo>
                <a:lnTo>
                  <a:pt x="34770" y="160734"/>
                </a:lnTo>
                <a:lnTo>
                  <a:pt x="34770" y="152362"/>
                </a:lnTo>
                <a:lnTo>
                  <a:pt x="43197" y="152362"/>
                </a:lnTo>
                <a:lnTo>
                  <a:pt x="43197" y="160734"/>
                </a:lnTo>
                <a:lnTo>
                  <a:pt x="43421" y="160734"/>
                </a:lnTo>
                <a:lnTo>
                  <a:pt x="43421" y="152362"/>
                </a:lnTo>
                <a:lnTo>
                  <a:pt x="51848" y="152362"/>
                </a:lnTo>
                <a:lnTo>
                  <a:pt x="51848" y="160734"/>
                </a:lnTo>
                <a:lnTo>
                  <a:pt x="52071" y="160734"/>
                </a:lnTo>
                <a:lnTo>
                  <a:pt x="52071" y="152362"/>
                </a:lnTo>
                <a:lnTo>
                  <a:pt x="60499" y="152362"/>
                </a:lnTo>
                <a:lnTo>
                  <a:pt x="60499" y="160734"/>
                </a:lnTo>
                <a:lnTo>
                  <a:pt x="60722" y="160734"/>
                </a:lnTo>
                <a:lnTo>
                  <a:pt x="60722" y="152362"/>
                </a:lnTo>
                <a:lnTo>
                  <a:pt x="69149" y="152362"/>
                </a:lnTo>
                <a:lnTo>
                  <a:pt x="69149" y="160734"/>
                </a:lnTo>
                <a:lnTo>
                  <a:pt x="69373" y="160734"/>
                </a:lnTo>
                <a:lnTo>
                  <a:pt x="69373" y="152362"/>
                </a:lnTo>
                <a:lnTo>
                  <a:pt x="77800" y="152362"/>
                </a:lnTo>
                <a:lnTo>
                  <a:pt x="77800" y="160734"/>
                </a:lnTo>
                <a:lnTo>
                  <a:pt x="78023" y="160734"/>
                </a:lnTo>
                <a:lnTo>
                  <a:pt x="78023" y="152362"/>
                </a:lnTo>
                <a:lnTo>
                  <a:pt x="86506" y="152362"/>
                </a:lnTo>
                <a:lnTo>
                  <a:pt x="86506" y="160734"/>
                </a:lnTo>
                <a:lnTo>
                  <a:pt x="86730" y="160734"/>
                </a:lnTo>
                <a:lnTo>
                  <a:pt x="86730" y="152362"/>
                </a:lnTo>
                <a:lnTo>
                  <a:pt x="95157" y="152362"/>
                </a:lnTo>
                <a:lnTo>
                  <a:pt x="95157" y="160734"/>
                </a:lnTo>
                <a:lnTo>
                  <a:pt x="95380" y="160734"/>
                </a:lnTo>
                <a:lnTo>
                  <a:pt x="95380" y="152362"/>
                </a:lnTo>
                <a:lnTo>
                  <a:pt x="103808" y="152362"/>
                </a:lnTo>
                <a:lnTo>
                  <a:pt x="103808" y="160734"/>
                </a:lnTo>
                <a:lnTo>
                  <a:pt x="104031" y="160734"/>
                </a:lnTo>
                <a:lnTo>
                  <a:pt x="104031" y="152362"/>
                </a:lnTo>
                <a:lnTo>
                  <a:pt x="112458" y="152362"/>
                </a:lnTo>
                <a:lnTo>
                  <a:pt x="112458" y="160734"/>
                </a:lnTo>
                <a:lnTo>
                  <a:pt x="112681" y="160734"/>
                </a:lnTo>
                <a:lnTo>
                  <a:pt x="112681" y="152362"/>
                </a:lnTo>
                <a:lnTo>
                  <a:pt x="121109" y="152362"/>
                </a:lnTo>
                <a:lnTo>
                  <a:pt x="121109" y="160734"/>
                </a:lnTo>
                <a:lnTo>
                  <a:pt x="121332" y="160734"/>
                </a:lnTo>
                <a:lnTo>
                  <a:pt x="121332" y="152362"/>
                </a:lnTo>
                <a:lnTo>
                  <a:pt x="129760" y="152362"/>
                </a:lnTo>
                <a:lnTo>
                  <a:pt x="129760" y="160734"/>
                </a:lnTo>
                <a:lnTo>
                  <a:pt x="129983" y="160734"/>
                </a:lnTo>
                <a:lnTo>
                  <a:pt x="129983" y="152362"/>
                </a:lnTo>
                <a:lnTo>
                  <a:pt x="138410" y="152362"/>
                </a:lnTo>
                <a:lnTo>
                  <a:pt x="138410" y="160734"/>
                </a:lnTo>
                <a:lnTo>
                  <a:pt x="138633" y="160734"/>
                </a:lnTo>
                <a:lnTo>
                  <a:pt x="138633" y="152362"/>
                </a:lnTo>
                <a:lnTo>
                  <a:pt x="147117" y="152362"/>
                </a:lnTo>
                <a:lnTo>
                  <a:pt x="147117" y="160734"/>
                </a:lnTo>
                <a:lnTo>
                  <a:pt x="147340" y="160734"/>
                </a:lnTo>
                <a:lnTo>
                  <a:pt x="147340" y="152362"/>
                </a:lnTo>
                <a:lnTo>
                  <a:pt x="155767" y="152362"/>
                </a:lnTo>
                <a:lnTo>
                  <a:pt x="155767" y="160734"/>
                </a:lnTo>
                <a:lnTo>
                  <a:pt x="155990" y="160734"/>
                </a:lnTo>
                <a:lnTo>
                  <a:pt x="155990" y="152362"/>
                </a:lnTo>
                <a:lnTo>
                  <a:pt x="164418" y="152362"/>
                </a:lnTo>
                <a:lnTo>
                  <a:pt x="164418" y="160734"/>
                </a:lnTo>
                <a:lnTo>
                  <a:pt x="164641" y="160734"/>
                </a:lnTo>
                <a:lnTo>
                  <a:pt x="164641" y="152362"/>
                </a:lnTo>
                <a:lnTo>
                  <a:pt x="173069" y="152362"/>
                </a:lnTo>
                <a:lnTo>
                  <a:pt x="173069" y="160734"/>
                </a:lnTo>
                <a:lnTo>
                  <a:pt x="173292" y="160734"/>
                </a:lnTo>
                <a:lnTo>
                  <a:pt x="173292" y="152362"/>
                </a:lnTo>
                <a:lnTo>
                  <a:pt x="181719" y="152362"/>
                </a:lnTo>
                <a:lnTo>
                  <a:pt x="181719" y="160734"/>
                </a:lnTo>
                <a:lnTo>
                  <a:pt x="181942" y="160734"/>
                </a:lnTo>
                <a:lnTo>
                  <a:pt x="181942" y="152362"/>
                </a:lnTo>
                <a:lnTo>
                  <a:pt x="190370" y="152362"/>
                </a:lnTo>
                <a:lnTo>
                  <a:pt x="190370" y="160734"/>
                </a:lnTo>
                <a:lnTo>
                  <a:pt x="190593" y="160734"/>
                </a:lnTo>
                <a:lnTo>
                  <a:pt x="190593" y="152362"/>
                </a:lnTo>
                <a:lnTo>
                  <a:pt x="199020" y="152362"/>
                </a:lnTo>
                <a:lnTo>
                  <a:pt x="199020" y="160734"/>
                </a:lnTo>
                <a:lnTo>
                  <a:pt x="199244" y="160734"/>
                </a:lnTo>
                <a:lnTo>
                  <a:pt x="199244" y="152362"/>
                </a:lnTo>
                <a:lnTo>
                  <a:pt x="207727" y="152362"/>
                </a:lnTo>
                <a:lnTo>
                  <a:pt x="207727" y="160734"/>
                </a:lnTo>
                <a:lnTo>
                  <a:pt x="207950" y="160734"/>
                </a:lnTo>
                <a:lnTo>
                  <a:pt x="207950" y="152362"/>
                </a:lnTo>
                <a:lnTo>
                  <a:pt x="216377" y="152362"/>
                </a:lnTo>
                <a:lnTo>
                  <a:pt x="216377" y="160734"/>
                </a:lnTo>
                <a:lnTo>
                  <a:pt x="216601" y="160734"/>
                </a:lnTo>
                <a:lnTo>
                  <a:pt x="216601" y="152362"/>
                </a:lnTo>
                <a:lnTo>
                  <a:pt x="225028" y="152362"/>
                </a:lnTo>
                <a:lnTo>
                  <a:pt x="225028" y="160734"/>
                </a:lnTo>
                <a:lnTo>
                  <a:pt x="225251" y="160734"/>
                </a:lnTo>
                <a:lnTo>
                  <a:pt x="225251" y="152362"/>
                </a:lnTo>
                <a:lnTo>
                  <a:pt x="233679" y="152362"/>
                </a:lnTo>
                <a:lnTo>
                  <a:pt x="233679" y="160734"/>
                </a:lnTo>
                <a:lnTo>
                  <a:pt x="233902" y="160734"/>
                </a:lnTo>
                <a:lnTo>
                  <a:pt x="233902" y="152362"/>
                </a:lnTo>
                <a:lnTo>
                  <a:pt x="242329" y="152362"/>
                </a:lnTo>
                <a:lnTo>
                  <a:pt x="242329" y="160734"/>
                </a:lnTo>
                <a:lnTo>
                  <a:pt x="242553" y="160734"/>
                </a:lnTo>
                <a:lnTo>
                  <a:pt x="242553" y="152362"/>
                </a:lnTo>
                <a:lnTo>
                  <a:pt x="250980" y="152362"/>
                </a:lnTo>
                <a:lnTo>
                  <a:pt x="250980" y="160734"/>
                </a:lnTo>
                <a:lnTo>
                  <a:pt x="251203" y="160734"/>
                </a:lnTo>
                <a:lnTo>
                  <a:pt x="251203" y="152362"/>
                </a:lnTo>
                <a:lnTo>
                  <a:pt x="259686" y="152362"/>
                </a:lnTo>
                <a:lnTo>
                  <a:pt x="259686" y="160734"/>
                </a:lnTo>
                <a:lnTo>
                  <a:pt x="259910" y="160734"/>
                </a:lnTo>
                <a:lnTo>
                  <a:pt x="259910" y="152362"/>
                </a:lnTo>
                <a:lnTo>
                  <a:pt x="268337" y="152362"/>
                </a:lnTo>
                <a:lnTo>
                  <a:pt x="268337" y="160734"/>
                </a:lnTo>
                <a:lnTo>
                  <a:pt x="268560" y="160734"/>
                </a:lnTo>
                <a:lnTo>
                  <a:pt x="268560" y="152362"/>
                </a:lnTo>
                <a:lnTo>
                  <a:pt x="276988" y="152362"/>
                </a:lnTo>
                <a:lnTo>
                  <a:pt x="276988" y="160734"/>
                </a:lnTo>
                <a:lnTo>
                  <a:pt x="277211" y="160734"/>
                </a:lnTo>
                <a:lnTo>
                  <a:pt x="277211" y="152362"/>
                </a:lnTo>
                <a:lnTo>
                  <a:pt x="285750" y="152362"/>
                </a:lnTo>
                <a:lnTo>
                  <a:pt x="285750" y="152139"/>
                </a:lnTo>
                <a:lnTo>
                  <a:pt x="277211" y="152139"/>
                </a:lnTo>
                <a:lnTo>
                  <a:pt x="277211" y="143935"/>
                </a:lnTo>
                <a:lnTo>
                  <a:pt x="285750" y="143935"/>
                </a:lnTo>
                <a:lnTo>
                  <a:pt x="285750" y="143712"/>
                </a:lnTo>
                <a:lnTo>
                  <a:pt x="277211" y="143712"/>
                </a:lnTo>
                <a:lnTo>
                  <a:pt x="277211" y="135452"/>
                </a:lnTo>
                <a:lnTo>
                  <a:pt x="285750" y="135452"/>
                </a:lnTo>
                <a:lnTo>
                  <a:pt x="285750" y="135229"/>
                </a:lnTo>
                <a:lnTo>
                  <a:pt x="277211" y="135229"/>
                </a:lnTo>
                <a:lnTo>
                  <a:pt x="277211" y="127025"/>
                </a:lnTo>
                <a:lnTo>
                  <a:pt x="285750" y="127025"/>
                </a:lnTo>
                <a:lnTo>
                  <a:pt x="285750" y="126801"/>
                </a:lnTo>
                <a:lnTo>
                  <a:pt x="277211" y="126801"/>
                </a:lnTo>
                <a:lnTo>
                  <a:pt x="277211" y="118541"/>
                </a:lnTo>
                <a:lnTo>
                  <a:pt x="285750" y="118541"/>
                </a:lnTo>
                <a:lnTo>
                  <a:pt x="285750" y="118318"/>
                </a:lnTo>
                <a:lnTo>
                  <a:pt x="277211" y="118318"/>
                </a:lnTo>
                <a:lnTo>
                  <a:pt x="277211" y="110114"/>
                </a:lnTo>
                <a:lnTo>
                  <a:pt x="285750" y="110114"/>
                </a:lnTo>
                <a:lnTo>
                  <a:pt x="285750" y="109891"/>
                </a:lnTo>
                <a:lnTo>
                  <a:pt x="277211" y="109891"/>
                </a:lnTo>
                <a:lnTo>
                  <a:pt x="277211" y="101631"/>
                </a:lnTo>
                <a:lnTo>
                  <a:pt x="285750" y="101631"/>
                </a:lnTo>
                <a:lnTo>
                  <a:pt x="285750" y="101408"/>
                </a:lnTo>
                <a:lnTo>
                  <a:pt x="277211" y="101408"/>
                </a:lnTo>
                <a:lnTo>
                  <a:pt x="277211" y="93148"/>
                </a:lnTo>
                <a:lnTo>
                  <a:pt x="285750" y="93148"/>
                </a:lnTo>
                <a:lnTo>
                  <a:pt x="285750" y="92924"/>
                </a:lnTo>
                <a:lnTo>
                  <a:pt x="277211" y="92924"/>
                </a:lnTo>
                <a:lnTo>
                  <a:pt x="277211" y="84720"/>
                </a:lnTo>
                <a:lnTo>
                  <a:pt x="285750" y="84720"/>
                </a:lnTo>
                <a:lnTo>
                  <a:pt x="285750" y="84497"/>
                </a:lnTo>
                <a:lnTo>
                  <a:pt x="277211" y="84497"/>
                </a:lnTo>
                <a:lnTo>
                  <a:pt x="277211" y="76237"/>
                </a:lnTo>
                <a:lnTo>
                  <a:pt x="285750" y="76237"/>
                </a:lnTo>
                <a:lnTo>
                  <a:pt x="285750" y="76014"/>
                </a:lnTo>
                <a:lnTo>
                  <a:pt x="277211" y="76014"/>
                </a:lnTo>
                <a:lnTo>
                  <a:pt x="277211" y="67810"/>
                </a:lnTo>
                <a:lnTo>
                  <a:pt x="285750" y="67810"/>
                </a:lnTo>
                <a:lnTo>
                  <a:pt x="285750" y="67586"/>
                </a:lnTo>
                <a:lnTo>
                  <a:pt x="277211" y="67586"/>
                </a:lnTo>
                <a:lnTo>
                  <a:pt x="277211" y="59326"/>
                </a:lnTo>
                <a:lnTo>
                  <a:pt x="285750" y="59326"/>
                </a:lnTo>
                <a:lnTo>
                  <a:pt x="285750" y="59103"/>
                </a:lnTo>
                <a:lnTo>
                  <a:pt x="277211" y="59103"/>
                </a:lnTo>
                <a:lnTo>
                  <a:pt x="277211" y="50843"/>
                </a:lnTo>
                <a:lnTo>
                  <a:pt x="285750" y="50843"/>
                </a:lnTo>
                <a:lnTo>
                  <a:pt x="285750" y="50620"/>
                </a:lnTo>
                <a:lnTo>
                  <a:pt x="277211" y="50620"/>
                </a:lnTo>
                <a:lnTo>
                  <a:pt x="277211" y="42416"/>
                </a:lnTo>
                <a:lnTo>
                  <a:pt x="285750" y="42416"/>
                </a:lnTo>
                <a:lnTo>
                  <a:pt x="285750" y="42193"/>
                </a:lnTo>
                <a:lnTo>
                  <a:pt x="277211" y="42193"/>
                </a:lnTo>
                <a:lnTo>
                  <a:pt x="277211" y="33933"/>
                </a:lnTo>
                <a:lnTo>
                  <a:pt x="285750" y="33933"/>
                </a:lnTo>
                <a:lnTo>
                  <a:pt x="285750" y="33709"/>
                </a:lnTo>
                <a:lnTo>
                  <a:pt x="277211" y="33709"/>
                </a:lnTo>
                <a:lnTo>
                  <a:pt x="277211" y="25505"/>
                </a:lnTo>
                <a:lnTo>
                  <a:pt x="285750" y="25505"/>
                </a:lnTo>
                <a:lnTo>
                  <a:pt x="285750" y="25282"/>
                </a:lnTo>
                <a:lnTo>
                  <a:pt x="277211" y="25282"/>
                </a:lnTo>
                <a:lnTo>
                  <a:pt x="277211" y="17022"/>
                </a:lnTo>
                <a:lnTo>
                  <a:pt x="285750" y="17022"/>
                </a:lnTo>
                <a:lnTo>
                  <a:pt x="285750" y="16799"/>
                </a:lnTo>
                <a:lnTo>
                  <a:pt x="277211" y="16799"/>
                </a:lnTo>
                <a:lnTo>
                  <a:pt x="277211" y="8595"/>
                </a:lnTo>
                <a:lnTo>
                  <a:pt x="285750" y="8595"/>
                </a:lnTo>
                <a:lnTo>
                  <a:pt x="285750" y="8372"/>
                </a:lnTo>
                <a:lnTo>
                  <a:pt x="277211" y="8372"/>
                </a:lnTo>
                <a:lnTo>
                  <a:pt x="277211" y="0"/>
                </a:lnTo>
                <a:lnTo>
                  <a:pt x="276988" y="0"/>
                </a:lnTo>
                <a:lnTo>
                  <a:pt x="276988" y="8372"/>
                </a:lnTo>
                <a:lnTo>
                  <a:pt x="268560" y="8372"/>
                </a:lnTo>
                <a:lnTo>
                  <a:pt x="268560" y="0"/>
                </a:lnTo>
                <a:lnTo>
                  <a:pt x="268337" y="0"/>
                </a:lnTo>
                <a:lnTo>
                  <a:pt x="268337" y="8372"/>
                </a:lnTo>
                <a:lnTo>
                  <a:pt x="259910" y="8372"/>
                </a:lnTo>
                <a:lnTo>
                  <a:pt x="259910" y="0"/>
                </a:lnTo>
                <a:lnTo>
                  <a:pt x="259686" y="0"/>
                </a:lnTo>
                <a:lnTo>
                  <a:pt x="259686" y="8372"/>
                </a:lnTo>
                <a:lnTo>
                  <a:pt x="251203" y="8372"/>
                </a:lnTo>
                <a:lnTo>
                  <a:pt x="251203" y="0"/>
                </a:lnTo>
                <a:lnTo>
                  <a:pt x="250980" y="0"/>
                </a:lnTo>
                <a:lnTo>
                  <a:pt x="250980" y="8372"/>
                </a:lnTo>
                <a:lnTo>
                  <a:pt x="242553" y="8372"/>
                </a:lnTo>
                <a:lnTo>
                  <a:pt x="242553" y="0"/>
                </a:lnTo>
                <a:lnTo>
                  <a:pt x="242329" y="0"/>
                </a:lnTo>
                <a:lnTo>
                  <a:pt x="242329" y="8372"/>
                </a:lnTo>
                <a:lnTo>
                  <a:pt x="233902" y="8372"/>
                </a:lnTo>
                <a:lnTo>
                  <a:pt x="233902" y="0"/>
                </a:lnTo>
                <a:lnTo>
                  <a:pt x="233679" y="0"/>
                </a:lnTo>
                <a:lnTo>
                  <a:pt x="233679" y="8372"/>
                </a:lnTo>
                <a:lnTo>
                  <a:pt x="225251" y="8372"/>
                </a:lnTo>
                <a:lnTo>
                  <a:pt x="225251" y="0"/>
                </a:lnTo>
                <a:lnTo>
                  <a:pt x="225028" y="0"/>
                </a:lnTo>
                <a:lnTo>
                  <a:pt x="225028" y="8372"/>
                </a:lnTo>
                <a:lnTo>
                  <a:pt x="216601" y="8372"/>
                </a:lnTo>
                <a:lnTo>
                  <a:pt x="216601" y="0"/>
                </a:lnTo>
                <a:lnTo>
                  <a:pt x="216377" y="0"/>
                </a:lnTo>
                <a:lnTo>
                  <a:pt x="216377" y="8372"/>
                </a:lnTo>
                <a:lnTo>
                  <a:pt x="207950" y="8372"/>
                </a:lnTo>
                <a:lnTo>
                  <a:pt x="207950" y="0"/>
                </a:lnTo>
                <a:lnTo>
                  <a:pt x="207727" y="0"/>
                </a:lnTo>
                <a:lnTo>
                  <a:pt x="207727" y="8372"/>
                </a:lnTo>
                <a:lnTo>
                  <a:pt x="199244" y="8372"/>
                </a:lnTo>
                <a:lnTo>
                  <a:pt x="199244" y="0"/>
                </a:lnTo>
                <a:lnTo>
                  <a:pt x="199020" y="0"/>
                </a:lnTo>
                <a:lnTo>
                  <a:pt x="199020" y="8372"/>
                </a:lnTo>
                <a:lnTo>
                  <a:pt x="190593" y="8372"/>
                </a:lnTo>
                <a:lnTo>
                  <a:pt x="190593" y="0"/>
                </a:lnTo>
                <a:lnTo>
                  <a:pt x="190370" y="0"/>
                </a:lnTo>
                <a:lnTo>
                  <a:pt x="190370" y="8372"/>
                </a:lnTo>
                <a:lnTo>
                  <a:pt x="181942" y="8372"/>
                </a:lnTo>
                <a:lnTo>
                  <a:pt x="181942" y="0"/>
                </a:lnTo>
                <a:lnTo>
                  <a:pt x="181719" y="0"/>
                </a:lnTo>
                <a:lnTo>
                  <a:pt x="181719" y="8372"/>
                </a:lnTo>
                <a:lnTo>
                  <a:pt x="173292" y="8372"/>
                </a:lnTo>
                <a:lnTo>
                  <a:pt x="173292" y="0"/>
                </a:lnTo>
                <a:lnTo>
                  <a:pt x="173069" y="0"/>
                </a:lnTo>
                <a:lnTo>
                  <a:pt x="173069" y="8372"/>
                </a:lnTo>
                <a:lnTo>
                  <a:pt x="164641" y="8372"/>
                </a:lnTo>
                <a:lnTo>
                  <a:pt x="164641" y="0"/>
                </a:lnTo>
                <a:lnTo>
                  <a:pt x="164418" y="0"/>
                </a:lnTo>
                <a:lnTo>
                  <a:pt x="164418" y="8372"/>
                </a:lnTo>
                <a:lnTo>
                  <a:pt x="155990" y="8372"/>
                </a:lnTo>
                <a:lnTo>
                  <a:pt x="155990" y="0"/>
                </a:lnTo>
                <a:lnTo>
                  <a:pt x="155767" y="0"/>
                </a:lnTo>
                <a:lnTo>
                  <a:pt x="155767" y="8372"/>
                </a:lnTo>
                <a:lnTo>
                  <a:pt x="147340" y="8372"/>
                </a:lnTo>
                <a:lnTo>
                  <a:pt x="147340" y="0"/>
                </a:lnTo>
                <a:lnTo>
                  <a:pt x="147117" y="0"/>
                </a:lnTo>
                <a:lnTo>
                  <a:pt x="147117" y="8372"/>
                </a:lnTo>
                <a:lnTo>
                  <a:pt x="138633" y="8372"/>
                </a:lnTo>
                <a:lnTo>
                  <a:pt x="138633" y="0"/>
                </a:lnTo>
                <a:lnTo>
                  <a:pt x="138410" y="0"/>
                </a:lnTo>
                <a:lnTo>
                  <a:pt x="138410" y="8372"/>
                </a:lnTo>
                <a:lnTo>
                  <a:pt x="129983" y="8372"/>
                </a:lnTo>
                <a:lnTo>
                  <a:pt x="129983" y="0"/>
                </a:lnTo>
                <a:lnTo>
                  <a:pt x="129760" y="0"/>
                </a:lnTo>
                <a:lnTo>
                  <a:pt x="129760" y="8372"/>
                </a:lnTo>
                <a:lnTo>
                  <a:pt x="121332" y="8372"/>
                </a:lnTo>
                <a:lnTo>
                  <a:pt x="121332" y="0"/>
                </a:lnTo>
                <a:lnTo>
                  <a:pt x="121109" y="0"/>
                </a:lnTo>
                <a:lnTo>
                  <a:pt x="121109" y="8372"/>
                </a:lnTo>
                <a:lnTo>
                  <a:pt x="112681" y="8372"/>
                </a:lnTo>
                <a:lnTo>
                  <a:pt x="112681" y="0"/>
                </a:lnTo>
                <a:lnTo>
                  <a:pt x="112458" y="0"/>
                </a:lnTo>
                <a:lnTo>
                  <a:pt x="112458" y="8372"/>
                </a:lnTo>
                <a:lnTo>
                  <a:pt x="104031" y="8372"/>
                </a:lnTo>
                <a:lnTo>
                  <a:pt x="104031" y="0"/>
                </a:lnTo>
                <a:lnTo>
                  <a:pt x="103808" y="0"/>
                </a:lnTo>
                <a:lnTo>
                  <a:pt x="103808" y="8372"/>
                </a:lnTo>
                <a:lnTo>
                  <a:pt x="95380" y="8372"/>
                </a:lnTo>
                <a:lnTo>
                  <a:pt x="95380" y="0"/>
                </a:lnTo>
                <a:lnTo>
                  <a:pt x="95157" y="0"/>
                </a:lnTo>
                <a:lnTo>
                  <a:pt x="95157" y="8372"/>
                </a:lnTo>
                <a:lnTo>
                  <a:pt x="86730" y="8372"/>
                </a:lnTo>
                <a:lnTo>
                  <a:pt x="86730" y="0"/>
                </a:lnTo>
                <a:lnTo>
                  <a:pt x="86506" y="0"/>
                </a:lnTo>
                <a:lnTo>
                  <a:pt x="86506" y="8372"/>
                </a:lnTo>
                <a:lnTo>
                  <a:pt x="78023" y="8372"/>
                </a:lnTo>
                <a:lnTo>
                  <a:pt x="78023" y="0"/>
                </a:lnTo>
                <a:lnTo>
                  <a:pt x="77800" y="0"/>
                </a:lnTo>
                <a:lnTo>
                  <a:pt x="77800" y="8372"/>
                </a:lnTo>
                <a:lnTo>
                  <a:pt x="69373" y="8372"/>
                </a:lnTo>
                <a:lnTo>
                  <a:pt x="69373" y="0"/>
                </a:lnTo>
                <a:lnTo>
                  <a:pt x="69149" y="0"/>
                </a:lnTo>
                <a:lnTo>
                  <a:pt x="69149" y="8372"/>
                </a:lnTo>
                <a:lnTo>
                  <a:pt x="60722" y="8372"/>
                </a:lnTo>
                <a:lnTo>
                  <a:pt x="60722" y="0"/>
                </a:lnTo>
                <a:lnTo>
                  <a:pt x="60499" y="0"/>
                </a:lnTo>
                <a:lnTo>
                  <a:pt x="60499" y="8372"/>
                </a:lnTo>
                <a:lnTo>
                  <a:pt x="52071" y="8372"/>
                </a:lnTo>
                <a:lnTo>
                  <a:pt x="52071" y="0"/>
                </a:lnTo>
                <a:lnTo>
                  <a:pt x="51848" y="0"/>
                </a:lnTo>
                <a:lnTo>
                  <a:pt x="51848" y="8372"/>
                </a:lnTo>
                <a:lnTo>
                  <a:pt x="43421" y="8372"/>
                </a:lnTo>
                <a:lnTo>
                  <a:pt x="43421" y="0"/>
                </a:lnTo>
                <a:lnTo>
                  <a:pt x="43197" y="0"/>
                </a:lnTo>
                <a:lnTo>
                  <a:pt x="43197" y="8372"/>
                </a:lnTo>
                <a:lnTo>
                  <a:pt x="34770" y="8372"/>
                </a:lnTo>
                <a:lnTo>
                  <a:pt x="34770" y="0"/>
                </a:lnTo>
                <a:lnTo>
                  <a:pt x="34547" y="0"/>
                </a:lnTo>
                <a:lnTo>
                  <a:pt x="34547" y="8372"/>
                </a:lnTo>
                <a:lnTo>
                  <a:pt x="26064" y="8372"/>
                </a:lnTo>
                <a:lnTo>
                  <a:pt x="26064" y="0"/>
                </a:lnTo>
                <a:lnTo>
                  <a:pt x="25840" y="0"/>
                </a:lnTo>
                <a:lnTo>
                  <a:pt x="25840" y="8372"/>
                </a:lnTo>
                <a:lnTo>
                  <a:pt x="17413" y="8372"/>
                </a:lnTo>
                <a:lnTo>
                  <a:pt x="17413" y="0"/>
                </a:lnTo>
                <a:lnTo>
                  <a:pt x="17190" y="0"/>
                </a:lnTo>
                <a:lnTo>
                  <a:pt x="17190" y="8372"/>
                </a:lnTo>
                <a:lnTo>
                  <a:pt x="8762" y="8372"/>
                </a:lnTo>
                <a:lnTo>
                  <a:pt x="8762"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title"/>
          </p:nvPr>
        </p:nvSpPr>
        <p:spPr>
          <a:xfrm>
            <a:off x="739675" y="535000"/>
            <a:ext cx="7686000" cy="11432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1pPr>
            <a:lvl2pPr lvl="1">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2pPr>
            <a:lvl3pPr lvl="2">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3pPr>
            <a:lvl4pPr lvl="3">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4pPr>
            <a:lvl5pPr lvl="4">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5pPr>
            <a:lvl6pPr lvl="5">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6pPr>
            <a:lvl7pPr lvl="6">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7pPr>
            <a:lvl8pPr lvl="7">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8pPr>
            <a:lvl9pPr lvl="8">
              <a:spcBef>
                <a:spcPts val="0"/>
              </a:spcBef>
              <a:spcAft>
                <a:spcPts val="0"/>
              </a:spcAft>
              <a:buClr>
                <a:schemeClr val="lt1"/>
              </a:buClr>
              <a:buSzPts val="3000"/>
              <a:buFont typeface="Titillium Web ExtraLight"/>
              <a:buNone/>
              <a:defRPr sz="3000">
                <a:solidFill>
                  <a:schemeClr val="lt1"/>
                </a:solidFill>
                <a:latin typeface="Titillium Web ExtraLight"/>
                <a:ea typeface="Titillium Web ExtraLight"/>
                <a:cs typeface="Titillium Web ExtraLight"/>
                <a:sym typeface="Titillium Web ExtraLight"/>
              </a:defRPr>
            </a:lvl9pPr>
          </a:lstStyle>
          <a:p>
            <a:endParaRPr/>
          </a:p>
        </p:txBody>
      </p:sp>
      <p:sp>
        <p:nvSpPr>
          <p:cNvPr id="8" name="Google Shape;8;p1"/>
          <p:cNvSpPr txBox="1">
            <a:spLocks noGrp="1"/>
          </p:cNvSpPr>
          <p:nvPr>
            <p:ph type="body" idx="1"/>
          </p:nvPr>
        </p:nvSpPr>
        <p:spPr>
          <a:xfrm>
            <a:off x="739680" y="1536704"/>
            <a:ext cx="7686000" cy="41312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1pPr>
            <a:lvl2pPr marL="914400" lvl="1"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2pPr>
            <a:lvl3pPr marL="1371600" lvl="2"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3pPr>
            <a:lvl4pPr marL="1828800" lvl="3"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4pPr>
            <a:lvl5pPr marL="2286000" lvl="4"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5pPr>
            <a:lvl6pPr marL="2743200" lvl="5"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6pPr>
            <a:lvl7pPr marL="3200400" lvl="6"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7pPr>
            <a:lvl8pPr marL="3657600" lvl="7"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8pPr>
            <a:lvl9pPr marL="4114800" lvl="8"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9pPr>
          </a:lstStyle>
          <a:p>
            <a:endParaRPr/>
          </a:p>
        </p:txBody>
      </p:sp>
      <p:sp>
        <p:nvSpPr>
          <p:cNvPr id="9" name="Google Shape;9;p1"/>
          <p:cNvSpPr txBox="1">
            <a:spLocks noGrp="1"/>
          </p:cNvSpPr>
          <p:nvPr>
            <p:ph type="sldNum" idx="12"/>
          </p:nvPr>
        </p:nvSpPr>
        <p:spPr>
          <a:xfrm>
            <a:off x="8586575" y="-15833"/>
            <a:ext cx="557400" cy="730400"/>
          </a:xfrm>
          <a:prstGeom prst="rect">
            <a:avLst/>
          </a:prstGeom>
          <a:noFill/>
          <a:ln>
            <a:noFill/>
          </a:ln>
        </p:spPr>
        <p:txBody>
          <a:bodyPr spcFirstLastPara="1" wrap="square" lIns="91425" tIns="91425" rIns="91425" bIns="91425" anchor="ctr" anchorCtr="0">
            <a:noAutofit/>
          </a:bodyPr>
          <a:lstStyle>
            <a:lvl1pPr lvl="0" algn="ctr">
              <a:buNone/>
              <a:defRPr>
                <a:solidFill>
                  <a:srgbClr val="FFFFFF"/>
                </a:solidFill>
                <a:latin typeface="Titillium Web"/>
                <a:ea typeface="Titillium Web"/>
                <a:cs typeface="Titillium Web"/>
                <a:sym typeface="Titillium Web"/>
              </a:defRPr>
            </a:lvl1pPr>
            <a:lvl2pPr lvl="1" algn="ctr">
              <a:buNone/>
              <a:defRPr>
                <a:solidFill>
                  <a:srgbClr val="FFFFFF"/>
                </a:solidFill>
                <a:latin typeface="Titillium Web"/>
                <a:ea typeface="Titillium Web"/>
                <a:cs typeface="Titillium Web"/>
                <a:sym typeface="Titillium Web"/>
              </a:defRPr>
            </a:lvl2pPr>
            <a:lvl3pPr lvl="2" algn="ctr">
              <a:buNone/>
              <a:defRPr>
                <a:solidFill>
                  <a:srgbClr val="FFFFFF"/>
                </a:solidFill>
                <a:latin typeface="Titillium Web"/>
                <a:ea typeface="Titillium Web"/>
                <a:cs typeface="Titillium Web"/>
                <a:sym typeface="Titillium Web"/>
              </a:defRPr>
            </a:lvl3pPr>
            <a:lvl4pPr lvl="3" algn="ctr">
              <a:buNone/>
              <a:defRPr>
                <a:solidFill>
                  <a:srgbClr val="FFFFFF"/>
                </a:solidFill>
                <a:latin typeface="Titillium Web"/>
                <a:ea typeface="Titillium Web"/>
                <a:cs typeface="Titillium Web"/>
                <a:sym typeface="Titillium Web"/>
              </a:defRPr>
            </a:lvl4pPr>
            <a:lvl5pPr lvl="4" algn="ctr">
              <a:buNone/>
              <a:defRPr>
                <a:solidFill>
                  <a:srgbClr val="FFFFFF"/>
                </a:solidFill>
                <a:latin typeface="Titillium Web"/>
                <a:ea typeface="Titillium Web"/>
                <a:cs typeface="Titillium Web"/>
                <a:sym typeface="Titillium Web"/>
              </a:defRPr>
            </a:lvl5pPr>
            <a:lvl6pPr lvl="5" algn="ctr">
              <a:buNone/>
              <a:defRPr>
                <a:solidFill>
                  <a:srgbClr val="FFFFFF"/>
                </a:solidFill>
                <a:latin typeface="Titillium Web"/>
                <a:ea typeface="Titillium Web"/>
                <a:cs typeface="Titillium Web"/>
                <a:sym typeface="Titillium Web"/>
              </a:defRPr>
            </a:lvl6pPr>
            <a:lvl7pPr lvl="6" algn="ctr">
              <a:buNone/>
              <a:defRPr>
                <a:solidFill>
                  <a:srgbClr val="FFFFFF"/>
                </a:solidFill>
                <a:latin typeface="Titillium Web"/>
                <a:ea typeface="Titillium Web"/>
                <a:cs typeface="Titillium Web"/>
                <a:sym typeface="Titillium Web"/>
              </a:defRPr>
            </a:lvl7pPr>
            <a:lvl8pPr lvl="7" algn="ctr">
              <a:buNone/>
              <a:defRPr>
                <a:solidFill>
                  <a:srgbClr val="FFFFFF"/>
                </a:solidFill>
                <a:latin typeface="Titillium Web"/>
                <a:ea typeface="Titillium Web"/>
                <a:cs typeface="Titillium Web"/>
                <a:sym typeface="Titillium Web"/>
              </a:defRPr>
            </a:lvl8pPr>
            <a:lvl9pPr lvl="8" algn="ctr">
              <a:buNone/>
              <a:defRPr>
                <a:solidFill>
                  <a:srgbClr val="FFFFFF"/>
                </a:solidFill>
                <a:latin typeface="Titillium Web"/>
                <a:ea typeface="Titillium Web"/>
                <a:cs typeface="Titillium Web"/>
                <a:sym typeface="Titillium Web"/>
              </a:defRPr>
            </a:lvl9pPr>
          </a:lstStyle>
          <a:p>
            <a:fld id="{1D8C2CD1-F8DE-409C-B6BD-1CA3C3AB6C51}" type="slidenum">
              <a:rPr lang="en-IN" smtClean="0"/>
              <a:t>‹#›</a:t>
            </a:fld>
            <a:endParaRPr lang="en-IN"/>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2"/>
        <p:cNvGrpSpPr/>
        <p:nvPr/>
      </p:nvGrpSpPr>
      <p:grpSpPr>
        <a:xfrm>
          <a:off x="0" y="0"/>
          <a:ext cx="0" cy="0"/>
          <a:chOff x="0" y="0"/>
          <a:chExt cx="0" cy="0"/>
        </a:xfrm>
      </p:grpSpPr>
      <p:sp>
        <p:nvSpPr>
          <p:cNvPr id="793" name="Google Shape;793;p17"/>
          <p:cNvSpPr txBox="1">
            <a:spLocks noGrp="1"/>
          </p:cNvSpPr>
          <p:nvPr>
            <p:ph type="title"/>
          </p:nvPr>
        </p:nvSpPr>
        <p:spPr>
          <a:xfrm>
            <a:off x="368660" y="911784"/>
            <a:ext cx="4631968" cy="1143200"/>
          </a:xfrm>
          <a:prstGeom prst="rect">
            <a:avLst/>
          </a:prstGeom>
        </p:spPr>
        <p:txBody>
          <a:bodyPr spcFirstLastPara="1" wrap="square" lIns="91425" tIns="91425" rIns="91425" bIns="91425" anchor="t" anchorCtr="0">
            <a:noAutofit/>
          </a:bodyPr>
          <a:lstStyle/>
          <a:p>
            <a:pPr lvl="0"/>
            <a:r>
              <a:rPr lang="en-IN" sz="3600" b="1" dirty="0" smtClean="0">
                <a:latin typeface="Trebuchet MS" pitchFamily="34" charset="0"/>
              </a:rPr>
              <a:t>Income from Business/Profession</a:t>
            </a:r>
            <a:endParaRPr sz="3600"/>
          </a:p>
        </p:txBody>
      </p:sp>
      <p:sp>
        <p:nvSpPr>
          <p:cNvPr id="794" name="Google Shape;794;p17"/>
          <p:cNvSpPr txBox="1">
            <a:spLocks noGrp="1"/>
          </p:cNvSpPr>
          <p:nvPr>
            <p:ph type="body" idx="1"/>
          </p:nvPr>
        </p:nvSpPr>
        <p:spPr>
          <a:xfrm>
            <a:off x="5000628" y="4191005"/>
            <a:ext cx="4143372" cy="266699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IN" sz="2000" b="1" dirty="0" smtClean="0">
                <a:latin typeface="Century Gothic" pitchFamily="34" charset="0"/>
              </a:rPr>
              <a:t>H.Anis Fathima</a:t>
            </a:r>
            <a:endParaRPr sz="2000" b="1">
              <a:latin typeface="Century Gothic" pitchFamily="34" charset="0"/>
            </a:endParaRPr>
          </a:p>
          <a:p>
            <a:pPr marL="0" lvl="0" indent="0" algn="l" rtl="0">
              <a:spcBef>
                <a:spcPts val="600"/>
              </a:spcBef>
              <a:spcAft>
                <a:spcPts val="0"/>
              </a:spcAft>
              <a:buClr>
                <a:schemeClr val="dk1"/>
              </a:buClr>
              <a:buSzPts val="1100"/>
              <a:buFont typeface="Arial"/>
              <a:buNone/>
            </a:pPr>
            <a:r>
              <a:rPr lang="en-IN" sz="1550" b="1" dirty="0" smtClean="0">
                <a:latin typeface="Century Gothic" pitchFamily="34" charset="0"/>
              </a:rPr>
              <a:t>Assistant Professor,</a:t>
            </a:r>
          </a:p>
          <a:p>
            <a:pPr marL="0" lvl="0" indent="0" algn="l" rtl="0">
              <a:spcBef>
                <a:spcPts val="600"/>
              </a:spcBef>
              <a:spcAft>
                <a:spcPts val="0"/>
              </a:spcAft>
              <a:buClr>
                <a:schemeClr val="dk1"/>
              </a:buClr>
              <a:buSzPts val="1100"/>
              <a:buFont typeface="Arial"/>
              <a:buNone/>
            </a:pPr>
            <a:r>
              <a:rPr lang="en-IN" sz="1550" b="1" dirty="0" smtClean="0">
                <a:latin typeface="Century Gothic" pitchFamily="34" charset="0"/>
              </a:rPr>
              <a:t>Department of Commerce (Banking)</a:t>
            </a:r>
          </a:p>
          <a:p>
            <a:pPr marL="0" lvl="0" indent="0" algn="l" rtl="0">
              <a:spcBef>
                <a:spcPts val="600"/>
              </a:spcBef>
              <a:spcAft>
                <a:spcPts val="0"/>
              </a:spcAft>
              <a:buClr>
                <a:schemeClr val="dk1"/>
              </a:buClr>
              <a:buSzPts val="1100"/>
              <a:buFont typeface="Arial"/>
              <a:buNone/>
            </a:pPr>
            <a:r>
              <a:rPr lang="en-IN" sz="1550" b="1" dirty="0" smtClean="0">
                <a:latin typeface="Century Gothic" pitchFamily="34" charset="0"/>
              </a:rPr>
              <a:t>Hajee Karutha Rowther Howdia College,</a:t>
            </a:r>
          </a:p>
          <a:p>
            <a:pPr marL="0" lvl="0" indent="0" algn="l" rtl="0">
              <a:spcBef>
                <a:spcPts val="600"/>
              </a:spcBef>
              <a:spcAft>
                <a:spcPts val="0"/>
              </a:spcAft>
              <a:buClr>
                <a:schemeClr val="dk1"/>
              </a:buClr>
              <a:buSzPts val="1100"/>
              <a:buFont typeface="Arial"/>
              <a:buNone/>
            </a:pPr>
            <a:r>
              <a:rPr lang="en-IN" sz="1550" b="1" dirty="0" smtClean="0">
                <a:latin typeface="Century Gothic" pitchFamily="34" charset="0"/>
              </a:rPr>
              <a:t>Uthamapalayam-625533.</a:t>
            </a:r>
            <a:endParaRPr sz="1550" b="1">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3"/>
                                        </p:tgtEl>
                                        <p:attrNameLst>
                                          <p:attrName>style.visibility</p:attrName>
                                        </p:attrNameLst>
                                      </p:cBhvr>
                                      <p:to>
                                        <p:strVal val="visible"/>
                                      </p:to>
                                    </p:set>
                                    <p:anim calcmode="lin" valueType="num">
                                      <p:cBhvr additive="base">
                                        <p:cTn id="7" dur="500" fill="hold"/>
                                        <p:tgtEl>
                                          <p:spTgt spid="793"/>
                                        </p:tgtEl>
                                        <p:attrNameLst>
                                          <p:attrName>ppt_x</p:attrName>
                                        </p:attrNameLst>
                                      </p:cBhvr>
                                      <p:tavLst>
                                        <p:tav tm="0">
                                          <p:val>
                                            <p:strVal val="#ppt_x"/>
                                          </p:val>
                                        </p:tav>
                                        <p:tav tm="100000">
                                          <p:val>
                                            <p:strVal val="#ppt_x"/>
                                          </p:val>
                                        </p:tav>
                                      </p:tavLst>
                                    </p:anim>
                                    <p:anim calcmode="lin" valueType="num">
                                      <p:cBhvr additive="base">
                                        <p:cTn id="8" dur="500" fill="hold"/>
                                        <p:tgtEl>
                                          <p:spTgt spid="7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4">
                                            <p:txEl>
                                              <p:pRg st="0" end="0"/>
                                            </p:txEl>
                                          </p:spTgt>
                                        </p:tgtEl>
                                        <p:attrNameLst>
                                          <p:attrName>style.visibility</p:attrName>
                                        </p:attrNameLst>
                                      </p:cBhvr>
                                      <p:to>
                                        <p:strVal val="visible"/>
                                      </p:to>
                                    </p:set>
                                    <p:anim calcmode="lin" valueType="num">
                                      <p:cBhvr additive="base">
                                        <p:cTn id="13" dur="500" fill="hold"/>
                                        <p:tgtEl>
                                          <p:spTgt spid="79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94">
                                            <p:txEl>
                                              <p:pRg st="1" end="1"/>
                                            </p:txEl>
                                          </p:spTgt>
                                        </p:tgtEl>
                                        <p:attrNameLst>
                                          <p:attrName>style.visibility</p:attrName>
                                        </p:attrNameLst>
                                      </p:cBhvr>
                                      <p:to>
                                        <p:strVal val="visible"/>
                                      </p:to>
                                    </p:set>
                                    <p:anim calcmode="lin" valueType="num">
                                      <p:cBhvr additive="base">
                                        <p:cTn id="19" dur="500" fill="hold"/>
                                        <p:tgtEl>
                                          <p:spTgt spid="79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94">
                                            <p:txEl>
                                              <p:pRg st="2" end="2"/>
                                            </p:txEl>
                                          </p:spTgt>
                                        </p:tgtEl>
                                        <p:attrNameLst>
                                          <p:attrName>style.visibility</p:attrName>
                                        </p:attrNameLst>
                                      </p:cBhvr>
                                      <p:to>
                                        <p:strVal val="visible"/>
                                      </p:to>
                                    </p:set>
                                    <p:anim calcmode="lin" valueType="num">
                                      <p:cBhvr additive="base">
                                        <p:cTn id="25" dur="500" fill="hold"/>
                                        <p:tgtEl>
                                          <p:spTgt spid="79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94">
                                            <p:txEl>
                                              <p:pRg st="3" end="3"/>
                                            </p:txEl>
                                          </p:spTgt>
                                        </p:tgtEl>
                                        <p:attrNameLst>
                                          <p:attrName>style.visibility</p:attrName>
                                        </p:attrNameLst>
                                      </p:cBhvr>
                                      <p:to>
                                        <p:strVal val="visible"/>
                                      </p:to>
                                    </p:set>
                                    <p:anim calcmode="lin" valueType="num">
                                      <p:cBhvr additive="base">
                                        <p:cTn id="31" dur="500" fill="hold"/>
                                        <p:tgtEl>
                                          <p:spTgt spid="79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94">
                                            <p:txEl>
                                              <p:pRg st="4" end="4"/>
                                            </p:txEl>
                                          </p:spTgt>
                                        </p:tgtEl>
                                        <p:attrNameLst>
                                          <p:attrName>style.visibility</p:attrName>
                                        </p:attrNameLst>
                                      </p:cBhvr>
                                      <p:to>
                                        <p:strVal val="visible"/>
                                      </p:to>
                                    </p:set>
                                    <p:anim calcmode="lin" valueType="num">
                                      <p:cBhvr additive="base">
                                        <p:cTn id="37" dur="500" fill="hold"/>
                                        <p:tgtEl>
                                          <p:spTgt spid="79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 grpId="0"/>
      <p:bldP spid="79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10</a:t>
            </a:fld>
            <a:endParaRPr/>
          </a:p>
        </p:txBody>
      </p:sp>
      <p:sp>
        <p:nvSpPr>
          <p:cNvPr id="7" name="Google Shape;807;p19"/>
          <p:cNvSpPr txBox="1">
            <a:spLocks/>
          </p:cNvSpPr>
          <p:nvPr/>
        </p:nvSpPr>
        <p:spPr>
          <a:xfrm>
            <a:off x="214282"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Continuous...</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l">
              <a:buBlip>
                <a:blip r:embed="rId3"/>
              </a:buBlip>
            </a:pPr>
            <a:r>
              <a:rPr lang="en-IN" sz="2400" dirty="0" smtClean="0">
                <a:latin typeface="MV Boli" pitchFamily="2" charset="0"/>
                <a:cs typeface="MV Boli" pitchFamily="2" charset="0"/>
              </a:rPr>
              <a:t>Less: Salary income </a:t>
            </a:r>
            <a:r>
              <a:rPr lang="en-IN" sz="2400" dirty="0" smtClean="0">
                <a:solidFill>
                  <a:srgbClr val="00B0F0"/>
                </a:solidFill>
                <a:latin typeface="MV Boli" pitchFamily="2" charset="0"/>
                <a:cs typeface="MV Boli" pitchFamily="2" charset="0"/>
              </a:rPr>
              <a:t>(income from salary(u/s 15) </a:t>
            </a:r>
          </a:p>
          <a:p>
            <a:pPr algn="l">
              <a:buBlip>
                <a:blip r:embed="rId3"/>
              </a:buBlip>
            </a:pPr>
            <a:r>
              <a:rPr lang="en-IN" sz="2400" dirty="0" smtClean="0">
                <a:latin typeface="MV Boli" pitchFamily="2" charset="0"/>
                <a:cs typeface="MV Boli" pitchFamily="2" charset="0"/>
              </a:rPr>
              <a:t>Rental income-</a:t>
            </a:r>
            <a:r>
              <a:rPr lang="en-IN" sz="2400" dirty="0" smtClean="0">
                <a:solidFill>
                  <a:srgbClr val="00B0F0"/>
                </a:solidFill>
                <a:latin typeface="MV Boli" pitchFamily="2" charset="0"/>
                <a:cs typeface="MV Boli" pitchFamily="2" charset="0"/>
              </a:rPr>
              <a:t>Income from House property(u/s22)</a:t>
            </a:r>
          </a:p>
          <a:p>
            <a:pPr algn="l">
              <a:buBlip>
                <a:blip r:embed="rId3"/>
              </a:buBlip>
            </a:pPr>
            <a:r>
              <a:rPr lang="en-IN" sz="2400" dirty="0" smtClean="0">
                <a:latin typeface="MV Boli" pitchFamily="2" charset="0"/>
                <a:cs typeface="MV Boli" pitchFamily="2" charset="0"/>
              </a:rPr>
              <a:t>Capital gain </a:t>
            </a:r>
            <a:r>
              <a:rPr lang="en-IN" sz="2400" dirty="0" smtClean="0">
                <a:solidFill>
                  <a:srgbClr val="00B0F0"/>
                </a:solidFill>
                <a:latin typeface="MV Boli" pitchFamily="2" charset="0"/>
                <a:cs typeface="MV Boli" pitchFamily="2" charset="0"/>
              </a:rPr>
              <a:t>(u/s45)</a:t>
            </a:r>
          </a:p>
          <a:p>
            <a:pPr algn="l">
              <a:buBlip>
                <a:blip r:embed="rId3"/>
              </a:buBlip>
            </a:pPr>
            <a:r>
              <a:rPr lang="en-IN" sz="2400" dirty="0" smtClean="0">
                <a:latin typeface="MV Boli" pitchFamily="2" charset="0"/>
                <a:cs typeface="MV Boli" pitchFamily="2" charset="0"/>
              </a:rPr>
              <a:t>Dividend </a:t>
            </a:r>
            <a:r>
              <a:rPr lang="en-IN" sz="2400" dirty="0" smtClean="0">
                <a:solidFill>
                  <a:srgbClr val="00B0F0"/>
                </a:solidFill>
                <a:latin typeface="MV Boli" pitchFamily="2" charset="0"/>
                <a:cs typeface="MV Boli" pitchFamily="2" charset="0"/>
              </a:rPr>
              <a:t>[Income from other sources(56)]</a:t>
            </a:r>
          </a:p>
          <a:p>
            <a:pPr algn="l">
              <a:buBlip>
                <a:blip r:embed="rId3"/>
              </a:buBlip>
            </a:pPr>
            <a:r>
              <a:rPr lang="en-IN" sz="2400" dirty="0" smtClean="0">
                <a:latin typeface="MV Boli" pitchFamily="2" charset="0"/>
                <a:cs typeface="MV Boli" pitchFamily="2" charset="0"/>
              </a:rPr>
              <a:t>Direct taxes refund such as Income tax, Wealth tax, estate duty, surtax refunds.</a:t>
            </a:r>
          </a:p>
          <a:p>
            <a:pPr algn="l">
              <a:buBlip>
                <a:blip r:embed="rId3"/>
              </a:buBlip>
            </a:pPr>
            <a:r>
              <a:rPr lang="en-IN" sz="2400" dirty="0" smtClean="0">
                <a:latin typeface="MV Boli" pitchFamily="2" charset="0"/>
                <a:cs typeface="MV Boli" pitchFamily="2" charset="0"/>
              </a:rPr>
              <a:t>Bad debts, excise duty recovered not allowed as expenditure preceding previous years.</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11</a:t>
            </a:fld>
            <a:endParaRPr/>
          </a:p>
        </p:txBody>
      </p:sp>
      <p:sp>
        <p:nvSpPr>
          <p:cNvPr id="7" name="Google Shape;807;p19"/>
          <p:cNvSpPr txBox="1">
            <a:spLocks/>
          </p:cNvSpPr>
          <p:nvPr/>
        </p:nvSpPr>
        <p:spPr>
          <a:xfrm>
            <a:off x="214282"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Continuous...</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l">
              <a:buNone/>
            </a:pPr>
            <a:r>
              <a:rPr lang="en-IN" sz="2400" dirty="0" smtClean="0">
                <a:latin typeface="MV Boli" pitchFamily="2" charset="0"/>
                <a:cs typeface="MV Boli" pitchFamily="2" charset="0"/>
              </a:rPr>
              <a:t>Deduct: </a:t>
            </a:r>
          </a:p>
          <a:p>
            <a:pPr algn="l">
              <a:buBlip>
                <a:blip r:embed="rId3"/>
              </a:buBlip>
            </a:pPr>
            <a:r>
              <a:rPr lang="en-IN" sz="2400" dirty="0" smtClean="0">
                <a:latin typeface="MV Boli" pitchFamily="2" charset="0"/>
                <a:cs typeface="MV Boli" pitchFamily="2" charset="0"/>
              </a:rPr>
              <a:t>Expenses not debited to P/L A/c but allowed </a:t>
            </a:r>
            <a:r>
              <a:rPr lang="en-IN" sz="2400" dirty="0" smtClean="0">
                <a:solidFill>
                  <a:srgbClr val="00B0F0"/>
                </a:solidFill>
                <a:latin typeface="MV Boli" pitchFamily="2" charset="0"/>
                <a:cs typeface="MV Boli" pitchFamily="2" charset="0"/>
              </a:rPr>
              <a:t>u/s 30 to 40A.</a:t>
            </a:r>
          </a:p>
          <a:p>
            <a:pPr algn="l">
              <a:buNone/>
            </a:pPr>
            <a:endParaRPr lang="en-IN" sz="2400" dirty="0" smtClean="0">
              <a:solidFill>
                <a:srgbClr val="00B0F0"/>
              </a:solidFill>
              <a:latin typeface="MV Boli" pitchFamily="2" charset="0"/>
              <a:cs typeface="MV Boli" pitchFamily="2" charset="0"/>
            </a:endParaRPr>
          </a:p>
          <a:p>
            <a:pPr algn="l">
              <a:buBlip>
                <a:blip r:embed="rId3"/>
              </a:buBlip>
            </a:pPr>
            <a:r>
              <a:rPr lang="en-IN" sz="2400" dirty="0" smtClean="0">
                <a:latin typeface="MV Boli" pitchFamily="2" charset="0"/>
                <a:cs typeface="MV Boli" pitchFamily="2" charset="0"/>
              </a:rPr>
              <a:t>Depreciation </a:t>
            </a:r>
            <a:r>
              <a:rPr lang="en-IN" sz="2400" dirty="0" smtClean="0">
                <a:solidFill>
                  <a:srgbClr val="00B0F0"/>
                </a:solidFill>
                <a:latin typeface="MV Boli" pitchFamily="2" charset="0"/>
                <a:cs typeface="MV Boli" pitchFamily="2" charset="0"/>
              </a:rPr>
              <a:t>u/s 32.</a:t>
            </a:r>
          </a:p>
          <a:p>
            <a:pPr algn="l">
              <a:buNone/>
            </a:pPr>
            <a:endParaRPr lang="en-IN" sz="2400" dirty="0" smtClean="0">
              <a:solidFill>
                <a:srgbClr val="00B0F0"/>
              </a:solidFill>
              <a:latin typeface="MV Boli" pitchFamily="2" charset="0"/>
              <a:cs typeface="MV Boli" pitchFamily="2" charset="0"/>
            </a:endParaRPr>
          </a:p>
          <a:p>
            <a:pPr algn="l">
              <a:buBlip>
                <a:blip r:embed="rId3"/>
              </a:buBlip>
            </a:pPr>
            <a:r>
              <a:rPr lang="en-IN" sz="2400" dirty="0" smtClean="0">
                <a:latin typeface="MV Boli" pitchFamily="2" charset="0"/>
                <a:cs typeface="MV Boli" pitchFamily="2" charset="0"/>
              </a:rPr>
              <a:t>Income chargeable under income from business/profession.</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12</a:t>
            </a:fld>
            <a:endParaRPr/>
          </a:p>
        </p:txBody>
      </p:sp>
      <p:sp>
        <p:nvSpPr>
          <p:cNvPr id="7" name="Google Shape;807;p19"/>
          <p:cNvSpPr txBox="1">
            <a:spLocks/>
          </p:cNvSpPr>
          <p:nvPr/>
        </p:nvSpPr>
        <p:spPr>
          <a:xfrm>
            <a:off x="71406" y="95227"/>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Specific deductions expressly allowed u/s 30 to 37</a:t>
            </a:r>
            <a:r>
              <a:rPr lang="en-IN" dirty="0" smtClean="0"/>
              <a:t> </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619237"/>
            <a:ext cx="8143932" cy="4857784"/>
          </a:xfrm>
          <a:prstGeom prst="rect">
            <a:avLst/>
          </a:prstGeom>
        </p:spPr>
        <p:txBody>
          <a:bodyPr spcFirstLastPara="1" wrap="square" lIns="91425" tIns="91425" rIns="91425" bIns="91425" anchor="t" anchorCtr="0">
            <a:noAutofit/>
          </a:bodyPr>
          <a:lstStyle/>
          <a:p>
            <a:pPr algn="l">
              <a:lnSpc>
                <a:spcPct val="150000"/>
              </a:lnSpc>
              <a:buNone/>
            </a:pPr>
            <a:r>
              <a:rPr lang="en-IN" sz="2400" dirty="0" smtClean="0">
                <a:latin typeface="MV Boli" pitchFamily="2" charset="0"/>
                <a:cs typeface="MV Boli" pitchFamily="2" charset="0"/>
              </a:rPr>
              <a:t>Rent (Sec.30) </a:t>
            </a:r>
          </a:p>
          <a:p>
            <a:pPr algn="l">
              <a:lnSpc>
                <a:spcPct val="150000"/>
              </a:lnSpc>
              <a:buBlip>
                <a:blip r:embed="rId3"/>
              </a:buBlip>
            </a:pPr>
            <a:r>
              <a:rPr lang="en-IN" sz="2400" dirty="0" smtClean="0">
                <a:latin typeface="MV Boli" pitchFamily="2" charset="0"/>
                <a:cs typeface="MV Boli" pitchFamily="2" charset="0"/>
              </a:rPr>
              <a:t>Repairs (including painting of a house).</a:t>
            </a:r>
          </a:p>
          <a:p>
            <a:pPr algn="l">
              <a:lnSpc>
                <a:spcPct val="150000"/>
              </a:lnSpc>
              <a:buBlip>
                <a:blip r:embed="rId3"/>
              </a:buBlip>
            </a:pPr>
            <a:r>
              <a:rPr lang="en-IN" sz="2400" dirty="0" smtClean="0">
                <a:latin typeface="MV Boli" pitchFamily="2" charset="0"/>
                <a:cs typeface="MV Boli" pitchFamily="2" charset="0"/>
              </a:rPr>
              <a:t>Land revenue, local taxes and municipal taxes.</a:t>
            </a:r>
          </a:p>
          <a:p>
            <a:pPr algn="l">
              <a:lnSpc>
                <a:spcPct val="150000"/>
              </a:lnSpc>
              <a:buBlip>
                <a:blip r:embed="rId3"/>
              </a:buBlip>
            </a:pPr>
            <a:r>
              <a:rPr lang="en-IN" sz="2400" dirty="0" smtClean="0">
                <a:latin typeface="MV Boli" pitchFamily="2" charset="0"/>
                <a:cs typeface="MV Boli" pitchFamily="2" charset="0"/>
              </a:rPr>
              <a:t>Insurance against risk of damage or destruction.</a:t>
            </a:r>
          </a:p>
          <a:p>
            <a:pPr algn="l">
              <a:lnSpc>
                <a:spcPct val="150000"/>
              </a:lnSpc>
              <a:buBlip>
                <a:blip r:embed="rId3"/>
              </a:buBlip>
            </a:pPr>
            <a:r>
              <a:rPr lang="en-IN" sz="2400" dirty="0" smtClean="0">
                <a:latin typeface="MV Boli" pitchFamily="2" charset="0"/>
                <a:cs typeface="MV Boli" pitchFamily="2" charset="0"/>
              </a:rPr>
              <a:t>Not allowed: a) arrears of rent b) share of profit instead of rent.</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13</a:t>
            </a:fld>
            <a:endParaRPr/>
          </a:p>
        </p:txBody>
      </p:sp>
      <p:sp>
        <p:nvSpPr>
          <p:cNvPr id="7" name="Google Shape;807;p19"/>
          <p:cNvSpPr txBox="1">
            <a:spLocks/>
          </p:cNvSpPr>
          <p:nvPr/>
        </p:nvSpPr>
        <p:spPr>
          <a:xfrm>
            <a:off x="71406" y="95227"/>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Repairs &amp; insurance of </a:t>
            </a:r>
          </a:p>
          <a:p>
            <a:pPr lvl="0"/>
            <a:r>
              <a:rPr lang="en-IN" sz="3200" b="1" dirty="0" smtClean="0">
                <a:solidFill>
                  <a:srgbClr val="FFFF00"/>
                </a:solidFill>
                <a:latin typeface="MV Boli" pitchFamily="2" charset="0"/>
                <a:cs typeface="MV Boli" pitchFamily="2" charset="0"/>
              </a:rPr>
              <a:t>machinery, plant and furniture (sec.31)</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619237"/>
            <a:ext cx="8143932" cy="4857784"/>
          </a:xfrm>
          <a:prstGeom prst="rect">
            <a:avLst/>
          </a:prstGeom>
        </p:spPr>
        <p:txBody>
          <a:bodyPr spcFirstLastPara="1" wrap="square" lIns="91425" tIns="91425" rIns="91425" bIns="91425" anchor="t" anchorCtr="0">
            <a:noAutofit/>
          </a:bodyPr>
          <a:lstStyle/>
          <a:p>
            <a:pPr algn="l">
              <a:lnSpc>
                <a:spcPct val="200000"/>
              </a:lnSpc>
              <a:buBlip>
                <a:blip r:embed="rId3"/>
              </a:buBlip>
            </a:pPr>
            <a:r>
              <a:rPr lang="en-IN" sz="2400" dirty="0" smtClean="0">
                <a:latin typeface="MV Boli" pitchFamily="2" charset="0"/>
                <a:cs typeface="MV Boli" pitchFamily="2" charset="0"/>
              </a:rPr>
              <a:t>Revenue repair-allowed.</a:t>
            </a:r>
          </a:p>
          <a:p>
            <a:pPr algn="l">
              <a:lnSpc>
                <a:spcPct val="200000"/>
              </a:lnSpc>
              <a:buBlip>
                <a:blip r:embed="rId3"/>
              </a:buBlip>
            </a:pPr>
            <a:r>
              <a:rPr lang="en-IN" sz="2400" dirty="0" smtClean="0">
                <a:latin typeface="MV Boli" pitchFamily="2" charset="0"/>
                <a:cs typeface="MV Boli" pitchFamily="2" charset="0"/>
              </a:rPr>
              <a:t>Capital expenditure – not allowed</a:t>
            </a:r>
          </a:p>
          <a:p>
            <a:pPr algn="l">
              <a:lnSpc>
                <a:spcPct val="200000"/>
              </a:lnSpc>
              <a:buBlip>
                <a:blip r:embed="rId3"/>
              </a:buBlip>
            </a:pPr>
            <a:r>
              <a:rPr lang="en-IN" sz="2400" dirty="0" smtClean="0">
                <a:latin typeface="MV Boli" pitchFamily="2" charset="0"/>
                <a:cs typeface="MV Boli" pitchFamily="2" charset="0"/>
              </a:rPr>
              <a:t>Quantum of expenditure is not important</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14</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Depreciation allowance (sec.32)</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238235"/>
            <a:ext cx="8143932" cy="5334037"/>
          </a:xfrm>
          <a:prstGeom prst="rect">
            <a:avLst/>
          </a:prstGeom>
        </p:spPr>
        <p:txBody>
          <a:bodyPr spcFirstLastPara="1" wrap="square" lIns="91425" tIns="91425" rIns="91425" bIns="91425" anchor="t" anchorCtr="0">
            <a:noAutofit/>
          </a:bodyPr>
          <a:lstStyle/>
          <a:p>
            <a:pPr algn="l">
              <a:buNone/>
            </a:pPr>
            <a:r>
              <a:rPr lang="en-IN" sz="2400" dirty="0" smtClean="0">
                <a:solidFill>
                  <a:srgbClr val="FF0000"/>
                </a:solidFill>
                <a:latin typeface="MV Boli" pitchFamily="2" charset="0"/>
                <a:cs typeface="MV Boli" pitchFamily="2" charset="0"/>
              </a:rPr>
              <a:t>Conditions: </a:t>
            </a:r>
          </a:p>
          <a:p>
            <a:pPr algn="l">
              <a:buBlip>
                <a:blip r:embed="rId3"/>
              </a:buBlip>
            </a:pPr>
            <a:r>
              <a:rPr lang="en-IN" sz="2400" dirty="0" smtClean="0">
                <a:latin typeface="MV Boli" pitchFamily="2" charset="0"/>
                <a:cs typeface="MV Boli" pitchFamily="2" charset="0"/>
              </a:rPr>
              <a:t>Asset must be owned by the assessee(Registration is not important),full control over asset, right to retain the possession and defend are characteristics of ownership.</a:t>
            </a:r>
          </a:p>
          <a:p>
            <a:pPr algn="l">
              <a:buBlip>
                <a:blip r:embed="rId3"/>
              </a:buBlip>
            </a:pPr>
            <a:r>
              <a:rPr lang="en-IN" sz="2400" dirty="0" smtClean="0">
                <a:latin typeface="MV Boli" pitchFamily="2" charset="0"/>
                <a:cs typeface="MV Boli" pitchFamily="2" charset="0"/>
              </a:rPr>
              <a:t> Used or ready to use for business purpose.</a:t>
            </a:r>
          </a:p>
          <a:p>
            <a:pPr algn="l">
              <a:buBlip>
                <a:blip r:embed="rId3"/>
              </a:buBlip>
            </a:pPr>
            <a:r>
              <a:rPr lang="en-IN" sz="2400" dirty="0" smtClean="0">
                <a:latin typeface="MV Boli" pitchFamily="2" charset="0"/>
                <a:cs typeface="MV Boli" pitchFamily="2" charset="0"/>
              </a:rPr>
              <a:t>Used in the previous year • Both tangible and intangible assets.</a:t>
            </a:r>
          </a:p>
          <a:p>
            <a:pPr algn="l">
              <a:buBlip>
                <a:blip r:embed="rId3"/>
              </a:buBlip>
            </a:pPr>
            <a:r>
              <a:rPr lang="en-IN" sz="2400" dirty="0" smtClean="0">
                <a:latin typeface="MV Boli" pitchFamily="2" charset="0"/>
                <a:cs typeface="MV Boli" pitchFamily="2" charset="0"/>
              </a:rPr>
              <a:t>Right on occupancy on Lease property is entitled for depreciation</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15</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Depreciation allowance (sec.32)</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238235"/>
            <a:ext cx="8143932" cy="5334037"/>
          </a:xfrm>
          <a:prstGeom prst="rect">
            <a:avLst/>
          </a:prstGeom>
        </p:spPr>
        <p:txBody>
          <a:bodyPr spcFirstLastPara="1" wrap="square" lIns="91425" tIns="91425" rIns="91425" bIns="91425" anchor="t" anchorCtr="0">
            <a:noAutofit/>
          </a:bodyPr>
          <a:lstStyle/>
          <a:p>
            <a:pPr algn="l">
              <a:buNone/>
            </a:pPr>
            <a:r>
              <a:rPr lang="en-IN" sz="2400" dirty="0" smtClean="0">
                <a:solidFill>
                  <a:srgbClr val="FF0000"/>
                </a:solidFill>
                <a:latin typeface="MV Boli" pitchFamily="2" charset="0"/>
                <a:cs typeface="MV Boli" pitchFamily="2" charset="0"/>
              </a:rPr>
              <a:t>Conditions: </a:t>
            </a:r>
          </a:p>
          <a:p>
            <a:pPr algn="l">
              <a:buBlip>
                <a:blip r:embed="rId3"/>
              </a:buBlip>
            </a:pPr>
            <a:r>
              <a:rPr lang="en-IN" sz="2400" dirty="0" smtClean="0">
                <a:latin typeface="MV Boli" pitchFamily="2" charset="0"/>
                <a:cs typeface="MV Boli" pitchFamily="2" charset="0"/>
              </a:rPr>
              <a:t>If hirer purchaser has right over asset and hire seller will loose all rights- Depreciation is allowed.</a:t>
            </a:r>
          </a:p>
          <a:p>
            <a:pPr algn="l">
              <a:buBlip>
                <a:blip r:embed="rId3"/>
              </a:buBlip>
            </a:pPr>
            <a:r>
              <a:rPr lang="en-IN" sz="2400" dirty="0" smtClean="0">
                <a:latin typeface="MV Boli" pitchFamily="2" charset="0"/>
                <a:cs typeface="MV Boli" pitchFamily="2" charset="0"/>
              </a:rPr>
              <a:t>Insurance premium, repairs and other expenditure incurred on leased business asset are deductible in the hands of </a:t>
            </a:r>
            <a:r>
              <a:rPr lang="en-IN" sz="2400" dirty="0" err="1" smtClean="0">
                <a:latin typeface="MV Boli" pitchFamily="2" charset="0"/>
                <a:cs typeface="MV Boli" pitchFamily="2" charset="0"/>
              </a:rPr>
              <a:t>lessor</a:t>
            </a:r>
            <a:r>
              <a:rPr lang="en-IN" sz="2400" dirty="0" smtClean="0">
                <a:latin typeface="MV Boli" pitchFamily="2" charset="0"/>
                <a:cs typeface="MV Boli" pitchFamily="2" charset="0"/>
              </a:rPr>
              <a:t>.</a:t>
            </a:r>
          </a:p>
          <a:p>
            <a:pPr algn="l">
              <a:buBlip>
                <a:blip r:embed="rId3"/>
              </a:buBlip>
            </a:pPr>
            <a:r>
              <a:rPr lang="en-IN" sz="2400" dirty="0" smtClean="0">
                <a:latin typeface="MV Boli" pitchFamily="2" charset="0"/>
                <a:cs typeface="MV Boli" pitchFamily="2" charset="0"/>
              </a:rPr>
              <a:t>If any asset is fully controlled such as lease the capital expenditure incurred by lessee can provide depreciation </a:t>
            </a:r>
            <a:r>
              <a:rPr lang="en-IN" sz="2400" dirty="0" smtClean="0">
                <a:solidFill>
                  <a:srgbClr val="00CCFF"/>
                </a:solidFill>
                <a:latin typeface="MV Boli" pitchFamily="2" charset="0"/>
                <a:cs typeface="MV Boli" pitchFamily="2" charset="0"/>
              </a:rPr>
              <a:t>[32(1)(ii)].</a:t>
            </a:r>
            <a:endParaRPr lang="en-IN" sz="2400" dirty="0">
              <a:solidFill>
                <a:srgbClr val="00CCFF"/>
              </a:solidFill>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16</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Lease property</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238235"/>
            <a:ext cx="8143932" cy="5334037"/>
          </a:xfrm>
          <a:prstGeom prst="rect">
            <a:avLst/>
          </a:prstGeom>
        </p:spPr>
        <p:txBody>
          <a:bodyPr spcFirstLastPara="1" wrap="square" lIns="91425" tIns="91425" rIns="91425" bIns="91425" anchor="t" anchorCtr="0">
            <a:noAutofit/>
          </a:bodyPr>
          <a:lstStyle/>
          <a:p>
            <a:pPr algn="l">
              <a:buBlip>
                <a:blip r:embed="rId3"/>
              </a:buBlip>
            </a:pPr>
            <a:r>
              <a:rPr lang="en-IN" sz="2400" dirty="0" smtClean="0">
                <a:latin typeface="MV Boli" pitchFamily="2" charset="0"/>
                <a:cs typeface="MV Boli" pitchFamily="2" charset="0"/>
              </a:rPr>
              <a:t>Registered ownership is not necessary </a:t>
            </a:r>
            <a:r>
              <a:rPr lang="en-IN" sz="2400" dirty="0" smtClean="0">
                <a:solidFill>
                  <a:srgbClr val="00CCFF"/>
                </a:solidFill>
                <a:latin typeface="MV Boli" pitchFamily="2" charset="0"/>
                <a:cs typeface="MV Boli" pitchFamily="2" charset="0"/>
              </a:rPr>
              <a:t>Sec. 53A </a:t>
            </a:r>
            <a:r>
              <a:rPr lang="en-IN" sz="2400" dirty="0" smtClean="0">
                <a:latin typeface="MV Boli" pitchFamily="2" charset="0"/>
                <a:cs typeface="MV Boli" pitchFamily="2" charset="0"/>
              </a:rPr>
              <a:t>of the transfer of property Act.</a:t>
            </a:r>
          </a:p>
          <a:p>
            <a:pPr algn="l">
              <a:buBlip>
                <a:blip r:embed="rId3"/>
              </a:buBlip>
            </a:pPr>
            <a:r>
              <a:rPr lang="en-IN" sz="2400" dirty="0" smtClean="0">
                <a:latin typeface="MV Boli" pitchFamily="2" charset="0"/>
                <a:cs typeface="MV Boli" pitchFamily="2" charset="0"/>
              </a:rPr>
              <a:t>If the assessee can be the co-owner to claim depreciation.</a:t>
            </a:r>
          </a:p>
          <a:p>
            <a:pPr algn="l">
              <a:buBlip>
                <a:blip r:embed="rId3"/>
              </a:buBlip>
            </a:pPr>
            <a:r>
              <a:rPr lang="en-IN" sz="2400" dirty="0" smtClean="0">
                <a:latin typeface="MV Boli" pitchFamily="2" charset="0"/>
                <a:cs typeface="MV Boli" pitchFamily="2" charset="0"/>
              </a:rPr>
              <a:t>Any capital expenditure incurred by the person who takes building can provide depreciation on capital expenditure.</a:t>
            </a:r>
          </a:p>
          <a:p>
            <a:pPr algn="l">
              <a:buBlip>
                <a:blip r:embed="rId3"/>
              </a:buBlip>
            </a:pPr>
            <a:r>
              <a:rPr lang="en-IN" sz="2400" dirty="0" smtClean="0">
                <a:latin typeface="MV Boli" pitchFamily="2" charset="0"/>
                <a:cs typeface="MV Boli" pitchFamily="2" charset="0"/>
              </a:rPr>
              <a:t>Rules of Accounting Standard (AS19) not applicable for depreciation as per IT Act.</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17</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Hire purchase </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238235"/>
            <a:ext cx="8143932" cy="5334037"/>
          </a:xfrm>
          <a:prstGeom prst="rect">
            <a:avLst/>
          </a:prstGeom>
        </p:spPr>
        <p:txBody>
          <a:bodyPr spcFirstLastPara="1" wrap="square" lIns="91425" tIns="91425" rIns="91425" bIns="91425" anchor="t" anchorCtr="0">
            <a:noAutofit/>
          </a:bodyPr>
          <a:lstStyle/>
          <a:p>
            <a:pPr algn="l">
              <a:lnSpc>
                <a:spcPct val="200000"/>
              </a:lnSpc>
              <a:buNone/>
            </a:pPr>
            <a:r>
              <a:rPr lang="en-IN" sz="2400" dirty="0" smtClean="0">
                <a:solidFill>
                  <a:srgbClr val="FF0000"/>
                </a:solidFill>
                <a:latin typeface="MV Boli" pitchFamily="2" charset="0"/>
                <a:cs typeface="MV Boli" pitchFamily="2" charset="0"/>
              </a:rPr>
              <a:t>Conditions:</a:t>
            </a:r>
          </a:p>
          <a:p>
            <a:pPr algn="l">
              <a:buBlip>
                <a:blip r:embed="rId3"/>
              </a:buBlip>
            </a:pPr>
            <a:r>
              <a:rPr lang="en-IN" sz="2400" dirty="0" smtClean="0">
                <a:latin typeface="MV Boli" pitchFamily="2" charset="0"/>
                <a:cs typeface="MV Boli" pitchFamily="2" charset="0"/>
              </a:rPr>
              <a:t>Hire purchaser can provide depreciation if hire purchaser has uninterrupted right over the asset.</a:t>
            </a:r>
          </a:p>
          <a:p>
            <a:pPr algn="l">
              <a:lnSpc>
                <a:spcPct val="200000"/>
              </a:lnSpc>
              <a:buBlip>
                <a:blip r:embed="rId3"/>
              </a:buBlip>
            </a:pPr>
            <a:r>
              <a:rPr lang="en-IN" sz="2400" dirty="0" smtClean="0">
                <a:latin typeface="MV Boli" pitchFamily="2" charset="0"/>
                <a:cs typeface="MV Boli" pitchFamily="2" charset="0"/>
              </a:rPr>
              <a:t>The seller looses his right.</a:t>
            </a:r>
          </a:p>
          <a:p>
            <a:pPr algn="l">
              <a:lnSpc>
                <a:spcPct val="200000"/>
              </a:lnSpc>
              <a:buBlip>
                <a:blip r:embed="rId3"/>
              </a:buBlip>
            </a:pPr>
            <a:r>
              <a:rPr lang="en-IN" sz="2400" dirty="0" smtClean="0">
                <a:latin typeface="MV Boli" pitchFamily="2" charset="0"/>
                <a:cs typeface="MV Boli" pitchFamily="2" charset="0"/>
              </a:rPr>
              <a:t>Who can provide depreciation?.</a:t>
            </a:r>
          </a:p>
          <a:p>
            <a:pPr algn="l">
              <a:lnSpc>
                <a:spcPct val="200000"/>
              </a:lnSpc>
              <a:buBlip>
                <a:blip r:embed="rId3"/>
              </a:buBlip>
            </a:pPr>
            <a:r>
              <a:rPr lang="en-IN" sz="2400" dirty="0" smtClean="0">
                <a:latin typeface="MV Boli" pitchFamily="2" charset="0"/>
                <a:cs typeface="MV Boli" pitchFamily="2" charset="0"/>
              </a:rPr>
              <a:t>Hire purchaser.</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18</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Residential Quarters</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904989"/>
            <a:ext cx="8143932" cy="4667283"/>
          </a:xfrm>
          <a:prstGeom prst="rect">
            <a:avLst/>
          </a:prstGeom>
        </p:spPr>
        <p:txBody>
          <a:bodyPr spcFirstLastPara="1" wrap="square" lIns="91425" tIns="91425" rIns="91425" bIns="91425" anchor="t" anchorCtr="0">
            <a:noAutofit/>
          </a:bodyPr>
          <a:lstStyle/>
          <a:p>
            <a:pPr algn="l">
              <a:buBlip>
                <a:blip r:embed="rId3"/>
              </a:buBlip>
            </a:pPr>
            <a:r>
              <a:rPr lang="en-IN" sz="2400" dirty="0" smtClean="0">
                <a:latin typeface="MV Boli" pitchFamily="2" charset="0"/>
                <a:cs typeface="MV Boli" pitchFamily="2" charset="0"/>
              </a:rPr>
              <a:t>If used by the assessee’s employees –depreciation is allowed.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19</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50% of Rate of depreciation</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523987"/>
            <a:ext cx="8143932" cy="4667283"/>
          </a:xfrm>
          <a:prstGeom prst="rect">
            <a:avLst/>
          </a:prstGeom>
        </p:spPr>
        <p:txBody>
          <a:bodyPr spcFirstLastPara="1" wrap="square" lIns="91425" tIns="91425" rIns="91425" bIns="91425" anchor="t" anchorCtr="0">
            <a:noAutofit/>
          </a:bodyPr>
          <a:lstStyle/>
          <a:p>
            <a:pPr lvl="0" algn="l">
              <a:buBlip>
                <a:blip r:embed="rId3"/>
              </a:buBlip>
            </a:pPr>
            <a:r>
              <a:rPr lang="en-IN" sz="2400" dirty="0" smtClean="0">
                <a:latin typeface="MV Boli" pitchFamily="2" charset="0"/>
                <a:cs typeface="MV Boli" pitchFamily="2" charset="0"/>
              </a:rPr>
              <a:t>If an asset acquired during the previous year.</a:t>
            </a:r>
          </a:p>
          <a:p>
            <a:pPr lvl="0" algn="l">
              <a:buNone/>
            </a:pPr>
            <a:endParaRPr lang="en-IN" sz="2400" dirty="0" smtClean="0">
              <a:latin typeface="MV Boli" pitchFamily="2" charset="0"/>
              <a:cs typeface="MV Boli" pitchFamily="2" charset="0"/>
            </a:endParaRPr>
          </a:p>
          <a:p>
            <a:pPr lvl="0" algn="l">
              <a:buBlip>
                <a:blip r:embed="rId3"/>
              </a:buBlip>
            </a:pPr>
            <a:r>
              <a:rPr lang="en-IN" sz="2400" dirty="0" smtClean="0">
                <a:latin typeface="MV Boli" pitchFamily="2" charset="0"/>
                <a:cs typeface="MV Boli" pitchFamily="2" charset="0"/>
              </a:rPr>
              <a:t>Put into use or </a:t>
            </a:r>
            <a:r>
              <a:rPr lang="en-IN" sz="2400" dirty="0" smtClean="0">
                <a:solidFill>
                  <a:srgbClr val="FFFF00"/>
                </a:solidFill>
                <a:latin typeface="MV Boli" pitchFamily="2" charset="0"/>
                <a:cs typeface="MV Boli" pitchFamily="2" charset="0"/>
              </a:rPr>
              <a:t>ready to use </a:t>
            </a:r>
            <a:r>
              <a:rPr lang="en-IN" sz="2400" dirty="0" smtClean="0">
                <a:latin typeface="MV Boli" pitchFamily="2" charset="0"/>
                <a:cs typeface="MV Boli" pitchFamily="2" charset="0"/>
              </a:rPr>
              <a:t>for less than 180 days.</a:t>
            </a:r>
          </a:p>
          <a:p>
            <a:pPr lvl="0" algn="l">
              <a:buNone/>
            </a:pPr>
            <a:endParaRPr lang="en-IN" sz="2400" dirty="0" smtClean="0">
              <a:latin typeface="MV Boli" pitchFamily="2" charset="0"/>
              <a:cs typeface="MV Boli" pitchFamily="2" charset="0"/>
            </a:endParaRPr>
          </a:p>
          <a:p>
            <a:pPr lvl="0" algn="l">
              <a:buBlip>
                <a:blip r:embed="rId3"/>
              </a:buBlip>
            </a:pPr>
            <a:r>
              <a:rPr lang="en-IN" sz="2400" dirty="0" smtClean="0">
                <a:latin typeface="MV Boli" pitchFamily="2" charset="0"/>
                <a:cs typeface="MV Boli" pitchFamily="2" charset="0"/>
              </a:rPr>
              <a:t>Exceptions:1. Put into use for less than 180 days </a:t>
            </a:r>
            <a:r>
              <a:rPr lang="en-IN" sz="2400" dirty="0" smtClean="0">
                <a:solidFill>
                  <a:srgbClr val="FFFF00"/>
                </a:solidFill>
                <a:latin typeface="MV Boli" pitchFamily="2" charset="0"/>
                <a:cs typeface="MV Boli" pitchFamily="2" charset="0"/>
              </a:rPr>
              <a:t>but ready to use for more than 180 days </a:t>
            </a:r>
            <a:r>
              <a:rPr lang="en-IN" sz="2400" dirty="0" smtClean="0">
                <a:latin typeface="MV Boli" pitchFamily="2" charset="0"/>
                <a:cs typeface="MV Boli" pitchFamily="2" charset="0"/>
              </a:rPr>
              <a:t>–full rate of depreciation.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6"/>
          <p:cNvSpPr txBox="1">
            <a:spLocks noGrp="1"/>
          </p:cNvSpPr>
          <p:nvPr>
            <p:ph type="title"/>
          </p:nvPr>
        </p:nvSpPr>
        <p:spPr>
          <a:xfrm>
            <a:off x="357158" y="95227"/>
            <a:ext cx="5072098" cy="1143200"/>
          </a:xfrm>
          <a:prstGeom prst="rect">
            <a:avLst/>
          </a:prstGeom>
        </p:spPr>
        <p:txBody>
          <a:bodyPr spcFirstLastPara="1" wrap="square" lIns="91425" tIns="91425" rIns="91425" bIns="91425" anchor="b" anchorCtr="0">
            <a:noAutofit/>
          </a:bodyPr>
          <a:lstStyle/>
          <a:p>
            <a:pPr lvl="0"/>
            <a:r>
              <a:rPr lang="en-IN" b="1" dirty="0" smtClean="0">
                <a:solidFill>
                  <a:srgbClr val="FFFF00"/>
                </a:solidFill>
                <a:latin typeface="MV Boli" pitchFamily="2" charset="0"/>
                <a:cs typeface="MV Boli" pitchFamily="2" charset="0"/>
              </a:rPr>
              <a:t>Meaning of Business</a:t>
            </a:r>
            <a:endParaRPr>
              <a:solidFill>
                <a:srgbClr val="FFFF00"/>
              </a:solidFill>
              <a:latin typeface="MV Boli" pitchFamily="2" charset="0"/>
              <a:cs typeface="MV Boli" pitchFamily="2" charset="0"/>
            </a:endParaRPr>
          </a:p>
        </p:txBody>
      </p:sp>
      <p:sp>
        <p:nvSpPr>
          <p:cNvPr id="786" name="Google Shape;786;p16"/>
          <p:cNvSpPr txBox="1">
            <a:spLocks noGrp="1"/>
          </p:cNvSpPr>
          <p:nvPr>
            <p:ph type="body" idx="1"/>
          </p:nvPr>
        </p:nvSpPr>
        <p:spPr>
          <a:xfrm>
            <a:off x="739675" y="1624012"/>
            <a:ext cx="7618539" cy="3805200"/>
          </a:xfrm>
          <a:prstGeom prst="rect">
            <a:avLst/>
          </a:prstGeom>
        </p:spPr>
        <p:txBody>
          <a:bodyPr spcFirstLastPara="1" wrap="square" lIns="91425" tIns="91425" rIns="91425" bIns="91425" anchor="t" anchorCtr="0">
            <a:noAutofit/>
          </a:bodyPr>
          <a:lstStyle/>
          <a:p>
            <a:pPr lvl="0">
              <a:lnSpc>
                <a:spcPct val="200000"/>
              </a:lnSpc>
              <a:buBlip>
                <a:blip r:embed="rId3"/>
              </a:buBlip>
            </a:pPr>
            <a:r>
              <a:rPr lang="en-IN" sz="2400" dirty="0" smtClean="0">
                <a:latin typeface="MV Boli" pitchFamily="2" charset="0"/>
                <a:cs typeface="MV Boli" pitchFamily="2" charset="0"/>
              </a:rPr>
              <a:t>Profit motive </a:t>
            </a:r>
          </a:p>
          <a:p>
            <a:pPr lvl="0">
              <a:lnSpc>
                <a:spcPct val="200000"/>
              </a:lnSpc>
              <a:buBlip>
                <a:blip r:embed="rId3"/>
              </a:buBlip>
            </a:pPr>
            <a:r>
              <a:rPr lang="en-IN" sz="2400" dirty="0" smtClean="0">
                <a:latin typeface="MV Boli" pitchFamily="2" charset="0"/>
                <a:cs typeface="MV Boli" pitchFamily="2" charset="0"/>
              </a:rPr>
              <a:t>Business and rendering services to others </a:t>
            </a:r>
          </a:p>
          <a:p>
            <a:pPr lvl="0">
              <a:lnSpc>
                <a:spcPct val="200000"/>
              </a:lnSpc>
              <a:buBlip>
                <a:blip r:embed="rId3"/>
              </a:buBlip>
            </a:pPr>
            <a:r>
              <a:rPr lang="en-IN" sz="2400" dirty="0" smtClean="0">
                <a:latin typeface="MV Boli" pitchFamily="2" charset="0"/>
                <a:cs typeface="MV Boli" pitchFamily="2" charset="0"/>
              </a:rPr>
              <a:t>Business cannot be carried on with oneself</a:t>
            </a:r>
            <a:endParaRPr lang="en-IN" sz="2400" b="1" dirty="0" smtClean="0">
              <a:latin typeface="MV Boli" pitchFamily="2" charset="0"/>
              <a:ea typeface="Tahoma" pitchFamily="34" charset="0"/>
              <a:cs typeface="MV Boli" pitchFamily="2" charset="0"/>
            </a:endParaRPr>
          </a:p>
          <a:p>
            <a:pPr lvl="0">
              <a:buNone/>
            </a:pPr>
            <a:r>
              <a:rPr lang="en-IN" dirty="0" smtClean="0">
                <a:latin typeface="Century Gothic" pitchFamily="34" charset="0"/>
                <a:ea typeface="Tahoma" pitchFamily="34" charset="0"/>
                <a:cs typeface="Tahoma" pitchFamily="34" charset="0"/>
              </a:rPr>
              <a:t> 	</a:t>
            </a:r>
            <a:endParaRPr lang="en-IN" dirty="0">
              <a:latin typeface="Century Gothic" pitchFamily="34" charset="0"/>
              <a:ea typeface="Tahoma" pitchFamily="34" charset="0"/>
              <a:cs typeface="Tahoma" pitchFamily="34" charset="0"/>
            </a:endParaRPr>
          </a:p>
        </p:txBody>
      </p:sp>
      <p:sp>
        <p:nvSpPr>
          <p:cNvPr id="788" name="Google Shape;788;p16"/>
          <p:cNvSpPr txBox="1">
            <a:spLocks noGrp="1"/>
          </p:cNvSpPr>
          <p:nvPr>
            <p:ph type="sldNum" idx="12"/>
          </p:nvPr>
        </p:nvSpPr>
        <p:spPr>
          <a:xfrm>
            <a:off x="8586575" y="6032373"/>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84"/>
                                        </p:tgtEl>
                                        <p:attrNameLst>
                                          <p:attrName>style.visibility</p:attrName>
                                        </p:attrNameLst>
                                      </p:cBhvr>
                                      <p:to>
                                        <p:strVal val="visible"/>
                                      </p:to>
                                    </p:set>
                                    <p:animEffect transition="in" filter="wipe(down)">
                                      <p:cBhvr>
                                        <p:cTn id="7" dur="500"/>
                                        <p:tgtEl>
                                          <p:spTgt spid="78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86">
                                            <p:txEl>
                                              <p:pRg st="0" end="0"/>
                                            </p:txEl>
                                          </p:spTgt>
                                        </p:tgtEl>
                                        <p:attrNameLst>
                                          <p:attrName>style.visibility</p:attrName>
                                        </p:attrNameLst>
                                      </p:cBhvr>
                                      <p:to>
                                        <p:strVal val="visible"/>
                                      </p:to>
                                    </p:set>
                                    <p:anim calcmode="lin" valueType="num">
                                      <p:cBhvr additive="base">
                                        <p:cTn id="12" dur="500" fill="hold"/>
                                        <p:tgtEl>
                                          <p:spTgt spid="78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86">
                                            <p:txEl>
                                              <p:pRg st="1" end="1"/>
                                            </p:txEl>
                                          </p:spTgt>
                                        </p:tgtEl>
                                        <p:attrNameLst>
                                          <p:attrName>style.visibility</p:attrName>
                                        </p:attrNameLst>
                                      </p:cBhvr>
                                      <p:to>
                                        <p:strVal val="visible"/>
                                      </p:to>
                                    </p:set>
                                    <p:anim calcmode="lin" valueType="num">
                                      <p:cBhvr additive="base">
                                        <p:cTn id="18" dur="500" fill="hold"/>
                                        <p:tgtEl>
                                          <p:spTgt spid="78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86">
                                            <p:txEl>
                                              <p:pRg st="2" end="2"/>
                                            </p:txEl>
                                          </p:spTgt>
                                        </p:tgtEl>
                                        <p:attrNameLst>
                                          <p:attrName>style.visibility</p:attrName>
                                        </p:attrNameLst>
                                      </p:cBhvr>
                                      <p:to>
                                        <p:strVal val="visible"/>
                                      </p:to>
                                    </p:set>
                                    <p:anim calcmode="lin" valueType="num">
                                      <p:cBhvr additive="base">
                                        <p:cTn id="24" dur="500" fill="hold"/>
                                        <p:tgtEl>
                                          <p:spTgt spid="78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86">
                                            <p:txEl>
                                              <p:pRg st="3" end="3"/>
                                            </p:txEl>
                                          </p:spTgt>
                                        </p:tgtEl>
                                        <p:attrNameLst>
                                          <p:attrName>style.visibility</p:attrName>
                                        </p:attrNameLst>
                                      </p:cBhvr>
                                      <p:to>
                                        <p:strVal val="visible"/>
                                      </p:to>
                                    </p:set>
                                    <p:anim calcmode="lin" valueType="num">
                                      <p:cBhvr additive="base">
                                        <p:cTn id="30" dur="500" fill="hold"/>
                                        <p:tgtEl>
                                          <p:spTgt spid="78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8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 grpId="0"/>
      <p:bldP spid="78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20</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50% of Rate of depreciation</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714488"/>
            <a:ext cx="8143932" cy="4667283"/>
          </a:xfrm>
          <a:prstGeom prst="rect">
            <a:avLst/>
          </a:prstGeom>
        </p:spPr>
        <p:txBody>
          <a:bodyPr spcFirstLastPara="1" wrap="square" lIns="91425" tIns="91425" rIns="91425" bIns="91425" anchor="t" anchorCtr="0">
            <a:noAutofit/>
          </a:bodyPr>
          <a:lstStyle/>
          <a:p>
            <a:pPr lvl="0" algn="l">
              <a:buBlip>
                <a:blip r:embed="rId3"/>
              </a:buBlip>
            </a:pPr>
            <a:r>
              <a:rPr lang="en-IN" sz="2400" dirty="0" smtClean="0">
                <a:latin typeface="MV Boli" pitchFamily="2" charset="0"/>
                <a:cs typeface="MV Boli" pitchFamily="2" charset="0"/>
              </a:rPr>
              <a:t>If asset purchased in the preceding year to current previous year but put into use for less than 180 days during the current previous year what is the rate of depreciation rate?</a:t>
            </a:r>
          </a:p>
          <a:p>
            <a:pPr lvl="0" algn="l">
              <a:buBlip>
                <a:blip r:embed="rId3"/>
              </a:buBlip>
            </a:pPr>
            <a:endParaRPr lang="en-IN" sz="2400" dirty="0" smtClean="0">
              <a:latin typeface="MV Boli" pitchFamily="2" charset="0"/>
              <a:cs typeface="MV Boli" pitchFamily="2" charset="0"/>
            </a:endParaRPr>
          </a:p>
          <a:p>
            <a:pPr lvl="0" algn="l">
              <a:buBlip>
                <a:blip r:embed="rId3"/>
              </a:buBlip>
            </a:pPr>
            <a:r>
              <a:rPr lang="en-IN" sz="2400" dirty="0" smtClean="0">
                <a:latin typeface="MV Boli" pitchFamily="2" charset="0"/>
                <a:cs typeface="MV Boli" pitchFamily="2" charset="0"/>
              </a:rPr>
              <a:t>If an asset is not used at all-No depreciation not only for first year but also for subsequent period</a:t>
            </a:r>
          </a:p>
          <a:p>
            <a:pPr algn="l">
              <a:buBlip>
                <a:blip r:embed="rId3"/>
              </a:buBlip>
            </a:pPr>
            <a:endParaRPr lang="en-IN" sz="2400" dirty="0" smtClean="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21</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Full Rate of depreciation</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714488"/>
            <a:ext cx="8143932" cy="4667283"/>
          </a:xfrm>
          <a:prstGeom prst="rect">
            <a:avLst/>
          </a:prstGeom>
        </p:spPr>
        <p:txBody>
          <a:bodyPr spcFirstLastPara="1" wrap="square" lIns="91425" tIns="91425" rIns="91425" bIns="91425" anchor="t" anchorCtr="0">
            <a:noAutofit/>
          </a:bodyPr>
          <a:lstStyle/>
          <a:p>
            <a:pPr lvl="0" algn="l">
              <a:buBlip>
                <a:blip r:embed="rId3"/>
              </a:buBlip>
            </a:pPr>
            <a:r>
              <a:rPr lang="en-IN" sz="2400" dirty="0" smtClean="0">
                <a:latin typeface="MV Boli" pitchFamily="2" charset="0"/>
                <a:cs typeface="MV Boli" pitchFamily="2" charset="0"/>
              </a:rPr>
              <a:t>Can depreciation be provided on intangible assets such as know- how, patent rights, copy right, trade mark, licences, franchises etc. depreciation?</a:t>
            </a:r>
          </a:p>
          <a:p>
            <a:pPr algn="l">
              <a:buNone/>
            </a:pPr>
            <a:endParaRPr lang="en-IN" sz="2400" dirty="0" smtClean="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22</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Meaning of Building and plant</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523987"/>
            <a:ext cx="8143932" cy="4667283"/>
          </a:xfrm>
          <a:prstGeom prst="rect">
            <a:avLst/>
          </a:prstGeom>
        </p:spPr>
        <p:txBody>
          <a:bodyPr spcFirstLastPara="1" wrap="square" lIns="91425" tIns="91425" rIns="91425" bIns="91425" anchor="t" anchorCtr="0">
            <a:noAutofit/>
          </a:bodyPr>
          <a:lstStyle/>
          <a:p>
            <a:pPr lvl="0" algn="l">
              <a:buBlip>
                <a:blip r:embed="rId3"/>
              </a:buBlip>
            </a:pPr>
            <a:r>
              <a:rPr lang="en-IN" sz="2400" dirty="0" smtClean="0">
                <a:latin typeface="MV Boli" pitchFamily="2" charset="0"/>
                <a:cs typeface="MV Boli" pitchFamily="2" charset="0"/>
              </a:rPr>
              <a:t>Building means: Super structure only. It does not include site. </a:t>
            </a:r>
          </a:p>
          <a:p>
            <a:pPr lvl="0" algn="l">
              <a:buBlip>
                <a:blip r:embed="rId3"/>
              </a:buBlip>
            </a:pPr>
            <a:r>
              <a:rPr lang="en-IN" sz="2400" dirty="0" smtClean="0">
                <a:solidFill>
                  <a:srgbClr val="FFFF00"/>
                </a:solidFill>
                <a:latin typeface="MV Boli" pitchFamily="2" charset="0"/>
                <a:cs typeface="MV Boli" pitchFamily="2" charset="0"/>
              </a:rPr>
              <a:t>Plant : </a:t>
            </a:r>
            <a:r>
              <a:rPr lang="en-IN" sz="2400" dirty="0" smtClean="0">
                <a:latin typeface="MV Boli" pitchFamily="2" charset="0"/>
                <a:cs typeface="MV Boli" pitchFamily="2" charset="0"/>
              </a:rPr>
              <a:t>Includes ships, vehicle, books, technical know-how report, scientific apparatus and surgical equipment.</a:t>
            </a:r>
          </a:p>
          <a:p>
            <a:pPr lvl="0" algn="l">
              <a:buBlip>
                <a:blip r:embed="rId3"/>
              </a:buBlip>
            </a:pPr>
            <a:r>
              <a:rPr lang="en-IN" sz="2400" dirty="0" smtClean="0">
                <a:latin typeface="MV Boli" pitchFamily="2" charset="0"/>
                <a:cs typeface="MV Boli" pitchFamily="2" charset="0"/>
              </a:rPr>
              <a:t>It does not include tea bushes or livestock or building or furniture and fittings.</a:t>
            </a:r>
          </a:p>
          <a:p>
            <a:pPr lvl="0" algn="l">
              <a:buBlip>
                <a:blip r:embed="rId3"/>
              </a:buBlip>
            </a:pPr>
            <a:r>
              <a:rPr lang="en-IN" sz="2400" dirty="0" smtClean="0">
                <a:latin typeface="MV Boli" pitchFamily="2" charset="0"/>
                <a:cs typeface="MV Boli" pitchFamily="2" charset="0"/>
              </a:rPr>
              <a:t>If assessee does not claim depreciation whether is depreciation available?</a:t>
            </a:r>
          </a:p>
          <a:p>
            <a:pPr algn="l">
              <a:buNone/>
            </a:pPr>
            <a:endParaRPr lang="en-IN" sz="2400" dirty="0" smtClean="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23</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Method of depreciation</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523987"/>
            <a:ext cx="8143932" cy="4667283"/>
          </a:xfrm>
          <a:prstGeom prst="rect">
            <a:avLst/>
          </a:prstGeom>
        </p:spPr>
        <p:txBody>
          <a:bodyPr spcFirstLastPara="1" wrap="square" lIns="91425" tIns="91425" rIns="91425" bIns="91425" anchor="t" anchorCtr="0">
            <a:noAutofit/>
          </a:bodyPr>
          <a:lstStyle/>
          <a:p>
            <a:pPr lvl="0" algn="l">
              <a:buNone/>
            </a:pPr>
            <a:endParaRPr lang="en-IN" sz="2400" dirty="0" smtClean="0">
              <a:latin typeface="MV Boli" pitchFamily="2" charset="0"/>
              <a:cs typeface="MV Boli" pitchFamily="2" charset="0"/>
            </a:endParaRPr>
          </a:p>
          <a:p>
            <a:pPr lvl="0" algn="l">
              <a:buBlip>
                <a:blip r:embed="rId3"/>
              </a:buBlip>
            </a:pPr>
            <a:r>
              <a:rPr lang="en-IN" sz="2400" dirty="0" smtClean="0">
                <a:latin typeface="MV Boli" pitchFamily="2" charset="0"/>
                <a:cs typeface="MV Boli" pitchFamily="2" charset="0"/>
              </a:rPr>
              <a:t>What is block asset method? </a:t>
            </a:r>
          </a:p>
          <a:p>
            <a:pPr lvl="0" algn="l">
              <a:buNone/>
            </a:pPr>
            <a:endParaRPr lang="en-IN" sz="2000" dirty="0" smtClean="0">
              <a:latin typeface="MV Boli" pitchFamily="2" charset="0"/>
              <a:cs typeface="MV Boli" pitchFamily="2" charset="0"/>
            </a:endParaRPr>
          </a:p>
          <a:p>
            <a:pPr lvl="0" algn="l">
              <a:buNone/>
            </a:pPr>
            <a:r>
              <a:rPr lang="en-IN" sz="2400" dirty="0" smtClean="0">
                <a:latin typeface="MV Boli" pitchFamily="2" charset="0"/>
                <a:cs typeface="MV Boli" pitchFamily="2" charset="0"/>
              </a:rPr>
              <a:t>	Similar nature of asset having the same rate of depreciation are clubbed together.</a:t>
            </a:r>
          </a:p>
          <a:p>
            <a:pPr algn="l">
              <a:buNone/>
            </a:pPr>
            <a:endParaRPr lang="en-IN" sz="2400" dirty="0" smtClean="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24</a:t>
            </a:fld>
            <a:endParaRPr/>
          </a:p>
        </p:txBody>
      </p:sp>
      <p:sp>
        <p:nvSpPr>
          <p:cNvPr id="7" name="Google Shape;807;p19"/>
          <p:cNvSpPr txBox="1">
            <a:spLocks/>
          </p:cNvSpPr>
          <p:nvPr/>
        </p:nvSpPr>
        <p:spPr>
          <a:xfrm>
            <a:off x="71406"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100% depreciation ?</a:t>
            </a:r>
            <a:endParaRPr kumimoji="0" lang="en-IN" sz="1400" b="1"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523987"/>
            <a:ext cx="8143932" cy="4667283"/>
          </a:xfrm>
          <a:prstGeom prst="rect">
            <a:avLst/>
          </a:prstGeom>
        </p:spPr>
        <p:txBody>
          <a:bodyPr spcFirstLastPara="1" wrap="square" lIns="91425" tIns="91425" rIns="91425" bIns="91425" anchor="t" anchorCtr="0">
            <a:noAutofit/>
          </a:bodyPr>
          <a:lstStyle/>
          <a:p>
            <a:pPr lvl="0" algn="l">
              <a:buBlip>
                <a:blip r:embed="rId3"/>
              </a:buBlip>
            </a:pPr>
            <a:r>
              <a:rPr lang="en-IN" sz="2400" dirty="0" smtClean="0">
                <a:latin typeface="MV Boli" pitchFamily="2" charset="0"/>
                <a:cs typeface="MV Boli" pitchFamily="2" charset="0"/>
              </a:rPr>
              <a:t>1. Building acquired on or after September 1, 2002 forming part of water supply project</a:t>
            </a:r>
          </a:p>
          <a:p>
            <a:pPr lvl="0" algn="l">
              <a:buBlip>
                <a:blip r:embed="rId3"/>
              </a:buBlip>
            </a:pPr>
            <a:r>
              <a:rPr lang="en-IN" sz="2400" dirty="0" smtClean="0">
                <a:latin typeface="MV Boli" pitchFamily="2" charset="0"/>
                <a:cs typeface="MV Boli" pitchFamily="2" charset="0"/>
              </a:rPr>
              <a:t>2. Pollution control equipments</a:t>
            </a:r>
          </a:p>
          <a:p>
            <a:pPr lvl="0" algn="l">
              <a:buBlip>
                <a:blip r:embed="rId3"/>
              </a:buBlip>
            </a:pPr>
            <a:r>
              <a:rPr lang="en-IN" sz="2400" dirty="0" smtClean="0">
                <a:latin typeface="MV Boli" pitchFamily="2" charset="0"/>
                <a:cs typeface="MV Boli" pitchFamily="2" charset="0"/>
              </a:rPr>
              <a:t>3. Waste control equipment</a:t>
            </a:r>
          </a:p>
          <a:p>
            <a:pPr lvl="0" algn="l">
              <a:buBlip>
                <a:blip r:embed="rId3"/>
              </a:buBlip>
            </a:pPr>
            <a:r>
              <a:rPr lang="en-IN" sz="2400" dirty="0" smtClean="0">
                <a:latin typeface="MV Boli" pitchFamily="2" charset="0"/>
                <a:cs typeface="MV Boli" pitchFamily="2" charset="0"/>
              </a:rPr>
              <a:t>4. Wooden parts used in artificial silk manufacturing machine</a:t>
            </a:r>
          </a:p>
          <a:p>
            <a:pPr lvl="0" algn="l">
              <a:buBlip>
                <a:blip r:embed="rId3"/>
              </a:buBlip>
            </a:pPr>
            <a:r>
              <a:rPr lang="en-IN" sz="2400" dirty="0" smtClean="0">
                <a:latin typeface="MV Boli" pitchFamily="2" charset="0"/>
                <a:cs typeface="MV Boli" pitchFamily="2" charset="0"/>
              </a:rPr>
              <a:t>5. </a:t>
            </a:r>
            <a:r>
              <a:rPr lang="en-IN" sz="2400" dirty="0" err="1" smtClean="0">
                <a:latin typeface="MV Boli" pitchFamily="2" charset="0"/>
                <a:cs typeface="MV Boli" pitchFamily="2" charset="0"/>
              </a:rPr>
              <a:t>Cinimatograph</a:t>
            </a:r>
            <a:r>
              <a:rPr lang="en-IN" sz="2400" dirty="0" smtClean="0">
                <a:latin typeface="MV Boli" pitchFamily="2" charset="0"/>
                <a:cs typeface="MV Boli" pitchFamily="2" charset="0"/>
              </a:rPr>
              <a:t> films</a:t>
            </a:r>
          </a:p>
          <a:p>
            <a:pPr lvl="0" algn="l">
              <a:buBlip>
                <a:blip r:embed="rId3"/>
              </a:buBlip>
            </a:pPr>
            <a:r>
              <a:rPr lang="en-IN" sz="2400" dirty="0" smtClean="0">
                <a:latin typeface="MV Boli" pitchFamily="2" charset="0"/>
                <a:cs typeface="MV Boli" pitchFamily="2" charset="0"/>
              </a:rPr>
              <a:t>6. Books</a:t>
            </a:r>
          </a:p>
          <a:p>
            <a:pPr algn="l">
              <a:buNone/>
            </a:pPr>
            <a:endParaRPr lang="en-IN" sz="2400" dirty="0" smtClean="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575" y="6127624"/>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3</a:t>
            </a:fld>
            <a:endParaRPr/>
          </a:p>
        </p:txBody>
      </p:sp>
      <p:sp>
        <p:nvSpPr>
          <p:cNvPr id="7" name="Google Shape;807;p19"/>
          <p:cNvSpPr txBox="1">
            <a:spLocks/>
          </p:cNvSpPr>
          <p:nvPr/>
        </p:nvSpPr>
        <p:spPr>
          <a:xfrm>
            <a:off x="428596" y="381003"/>
            <a:ext cx="742955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Business income not taxable u/s 28</a:t>
            </a:r>
            <a:r>
              <a:rPr kumimoji="0" lang="en-IN" sz="1400" b="0" i="0" u="none" strike="noStrike" kern="0" cap="none" spc="0" normalizeH="0" baseline="0" noProof="0" dirty="0" smtClean="0">
                <a:ln>
                  <a:noFill/>
                </a:ln>
                <a:solidFill>
                  <a:srgbClr val="FFFF00"/>
                </a:solidFill>
                <a:effectLst/>
                <a:uLnTx/>
                <a:uFillTx/>
                <a:latin typeface="Arial"/>
                <a:ea typeface="Arial"/>
                <a:cs typeface="Arial"/>
                <a:sym typeface="Arial"/>
              </a:rPr>
              <a:t/>
            </a:r>
            <a:br>
              <a:rPr kumimoji="0" lang="en-IN" sz="1400" b="0" i="0" u="none" strike="noStrike" kern="0" cap="none" spc="0" normalizeH="0" baseline="0" noProof="0" dirty="0" smtClean="0">
                <a:ln>
                  <a:noFill/>
                </a:ln>
                <a:solidFill>
                  <a:srgbClr val="FFFF00"/>
                </a:solidFill>
                <a:effectLst/>
                <a:uLnTx/>
                <a:uFillTx/>
                <a:latin typeface="Arial"/>
                <a:ea typeface="Arial"/>
                <a:cs typeface="Arial"/>
                <a:sym typeface="Arial"/>
              </a:rPr>
            </a:b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just">
              <a:buBlip>
                <a:blip r:embed="rId3"/>
              </a:buBlip>
            </a:pPr>
            <a:r>
              <a:rPr lang="en-IN" sz="2400" dirty="0" smtClean="0">
                <a:latin typeface="MV Boli" pitchFamily="2" charset="0"/>
                <a:cs typeface="MV Boli" pitchFamily="2" charset="0"/>
              </a:rPr>
              <a:t>Rental income in case of dealer in property taxable under the head income from house property [u/s22]. </a:t>
            </a:r>
          </a:p>
          <a:p>
            <a:pPr algn="just">
              <a:buNone/>
            </a:pPr>
            <a:endParaRPr lang="en-IN" sz="1600" dirty="0" smtClean="0">
              <a:latin typeface="MV Boli" pitchFamily="2" charset="0"/>
              <a:cs typeface="MV Boli" pitchFamily="2" charset="0"/>
            </a:endParaRPr>
          </a:p>
          <a:p>
            <a:pPr algn="just">
              <a:buBlip>
                <a:blip r:embed="rId3"/>
              </a:buBlip>
            </a:pPr>
            <a:r>
              <a:rPr lang="en-IN" sz="2400" dirty="0" smtClean="0">
                <a:latin typeface="MV Boli" pitchFamily="2" charset="0"/>
                <a:cs typeface="MV Boli" pitchFamily="2" charset="0"/>
              </a:rPr>
              <a:t>Dividend on shares in case of a dealer in shares- taxed under income from other sources [u/s 56].</a:t>
            </a:r>
          </a:p>
          <a:p>
            <a:pPr algn="just">
              <a:buNone/>
            </a:pPr>
            <a:r>
              <a:rPr lang="en-IN" sz="2400" dirty="0" smtClean="0">
                <a:latin typeface="MV Boli" pitchFamily="2" charset="0"/>
                <a:cs typeface="MV Boli" pitchFamily="2" charset="0"/>
              </a:rPr>
              <a:t> </a:t>
            </a:r>
          </a:p>
          <a:p>
            <a:pPr algn="just">
              <a:buBlip>
                <a:blip r:embed="rId3"/>
              </a:buBlip>
            </a:pPr>
            <a:r>
              <a:rPr lang="en-IN" sz="2400" dirty="0" smtClean="0">
                <a:latin typeface="MV Boli" pitchFamily="2" charset="0"/>
                <a:cs typeface="MV Boli" pitchFamily="2" charset="0"/>
              </a:rPr>
              <a:t>Winning from lotteries (lottery business) taxed u/s 56-income from other sources.</a:t>
            </a:r>
          </a:p>
          <a:p>
            <a:pPr lvl="0" algn="l">
              <a:buNone/>
            </a:pPr>
            <a:r>
              <a:rPr lang="en-IN" dirty="0" smtClean="0">
                <a:latin typeface="MV Boli" pitchFamily="2" charset="0"/>
                <a:ea typeface="Tahoma" pitchFamily="34" charset="0"/>
                <a:cs typeface="MV Boli" pitchFamily="2" charset="0"/>
              </a:rPr>
              <a:t>	</a:t>
            </a:r>
            <a:endParaRPr lang="en-IN" dirty="0">
              <a:latin typeface="MV Boli" pitchFamily="2" charset="0"/>
              <a:ea typeface="Tahoma" pitchFamily="34" charset="0"/>
              <a:cs typeface="MV Boli"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 calcmode="lin" valueType="num">
                                      <p:cBhvr additive="base">
                                        <p:cTn id="1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 calcmode="lin" valueType="num">
                                      <p:cBhvr additive="base">
                                        <p:cTn id="24"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 calcmode="lin" valueType="num">
                                      <p:cBhvr additive="base">
                                        <p:cTn id="30"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xEl>
                                              <p:pRg st="5" end="5"/>
                                            </p:txEl>
                                          </p:spTgt>
                                        </p:tgtEl>
                                        <p:attrNameLst>
                                          <p:attrName>style.visibility</p:attrName>
                                        </p:attrNameLst>
                                      </p:cBhvr>
                                      <p:to>
                                        <p:strVal val="visible"/>
                                      </p:to>
                                    </p:set>
                                    <p:anim calcmode="lin" valueType="num">
                                      <p:cBhvr additive="base">
                                        <p:cTn id="36"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1"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 calcmode="lin" valueType="num">
                                      <p:cBhvr additive="base">
                                        <p:cTn id="4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1" nodeType="clickEffect">
                                  <p:stCondLst>
                                    <p:cond delay="0"/>
                                  </p:stCondLst>
                                  <p:childTnLst>
                                    <p:set>
                                      <p:cBhvr>
                                        <p:cTn id="47" dur="1" fill="hold">
                                          <p:stCondLst>
                                            <p:cond delay="0"/>
                                          </p:stCondLst>
                                        </p:cTn>
                                        <p:tgtEl>
                                          <p:spTgt spid="8">
                                            <p:txEl>
                                              <p:pRg st="2" end="2"/>
                                            </p:txEl>
                                          </p:spTgt>
                                        </p:tgtEl>
                                        <p:attrNameLst>
                                          <p:attrName>style.visibility</p:attrName>
                                        </p:attrNameLst>
                                      </p:cBhvr>
                                      <p:to>
                                        <p:strVal val="visible"/>
                                      </p:to>
                                    </p:set>
                                    <p:anim calcmode="lin" valueType="num">
                                      <p:cBhvr additive="base">
                                        <p:cTn id="4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1" nodeType="click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 calcmode="lin" valueType="num">
                                      <p:cBhvr additive="base">
                                        <p:cTn id="5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5" dur="1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1" nodeType="clickEffect">
                                  <p:stCondLst>
                                    <p:cond delay="0"/>
                                  </p:stCondLst>
                                  <p:childTnLst>
                                    <p:set>
                                      <p:cBhvr>
                                        <p:cTn id="59" dur="1" fill="hold">
                                          <p:stCondLst>
                                            <p:cond delay="0"/>
                                          </p:stCondLst>
                                        </p:cTn>
                                        <p:tgtEl>
                                          <p:spTgt spid="8">
                                            <p:txEl>
                                              <p:pRg st="4" end="4"/>
                                            </p:txEl>
                                          </p:spTgt>
                                        </p:tgtEl>
                                        <p:attrNameLst>
                                          <p:attrName>style.visibility</p:attrName>
                                        </p:attrNameLst>
                                      </p:cBhvr>
                                      <p:to>
                                        <p:strVal val="visible"/>
                                      </p:to>
                                    </p:set>
                                    <p:anim calcmode="lin" valueType="num">
                                      <p:cBhvr additive="base">
                                        <p:cTn id="60"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1"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1" nodeType="clickEffect">
                                  <p:stCondLst>
                                    <p:cond delay="0"/>
                                  </p:stCondLst>
                                  <p:childTnLst>
                                    <p:set>
                                      <p:cBhvr>
                                        <p:cTn id="65" dur="1" fill="hold">
                                          <p:stCondLst>
                                            <p:cond delay="0"/>
                                          </p:stCondLst>
                                        </p:cTn>
                                        <p:tgtEl>
                                          <p:spTgt spid="8">
                                            <p:txEl>
                                              <p:pRg st="5" end="5"/>
                                            </p:txEl>
                                          </p:spTgt>
                                        </p:tgtEl>
                                        <p:attrNameLst>
                                          <p:attrName>style.visibility</p:attrName>
                                        </p:attrNameLst>
                                      </p:cBhvr>
                                      <p:to>
                                        <p:strVal val="visible"/>
                                      </p:to>
                                    </p:set>
                                    <p:anim calcmode="lin" valueType="num">
                                      <p:cBhvr additive="base">
                                        <p:cTn id="6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7" dur="10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8"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575" y="6127624"/>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a:t>
            </a:fld>
            <a:endParaRPr/>
          </a:p>
        </p:txBody>
      </p:sp>
      <p:sp>
        <p:nvSpPr>
          <p:cNvPr id="7" name="Google Shape;807;p19"/>
          <p:cNvSpPr txBox="1">
            <a:spLocks/>
          </p:cNvSpPr>
          <p:nvPr/>
        </p:nvSpPr>
        <p:spPr>
          <a:xfrm>
            <a:off x="428596" y="381003"/>
            <a:ext cx="6286544"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Export Initiatives</a:t>
            </a:r>
            <a:r>
              <a:rPr kumimoji="0" lang="en-IN" sz="1400" b="0" i="0" u="none" strike="noStrike" kern="0" cap="none" spc="0" normalizeH="0" baseline="0" noProof="0" dirty="0" smtClean="0">
                <a:ln>
                  <a:noFill/>
                </a:ln>
                <a:solidFill>
                  <a:srgbClr val="FFFF00"/>
                </a:solidFill>
                <a:effectLst/>
                <a:uLnTx/>
                <a:uFillTx/>
                <a:latin typeface="Arial"/>
                <a:ea typeface="Arial"/>
                <a:cs typeface="Arial"/>
                <a:sym typeface="Arial"/>
              </a:rPr>
              <a:t/>
            </a:r>
            <a:br>
              <a:rPr kumimoji="0" lang="en-IN" sz="1400" b="0" i="0" u="none" strike="noStrike" kern="0" cap="none" spc="0" normalizeH="0" baseline="0" noProof="0" dirty="0" smtClean="0">
                <a:ln>
                  <a:noFill/>
                </a:ln>
                <a:solidFill>
                  <a:srgbClr val="FFFF00"/>
                </a:solidFill>
                <a:effectLst/>
                <a:uLnTx/>
                <a:uFillTx/>
                <a:latin typeface="Arial"/>
                <a:ea typeface="Arial"/>
                <a:cs typeface="Arial"/>
                <a:sym typeface="Arial"/>
              </a:rPr>
            </a:b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739675" y="1624012"/>
            <a:ext cx="7618539" cy="3805200"/>
          </a:xfrm>
          <a:prstGeom prst="rect">
            <a:avLst/>
          </a:prstGeom>
        </p:spPr>
        <p:txBody>
          <a:bodyPr spcFirstLastPara="1" wrap="square" lIns="91425" tIns="91425" rIns="91425" bIns="91425" anchor="t" anchorCtr="0">
            <a:noAutofit/>
          </a:bodyPr>
          <a:lstStyle/>
          <a:p>
            <a:pPr lvl="0" algn="l">
              <a:lnSpc>
                <a:spcPct val="200000"/>
              </a:lnSpc>
              <a:buBlip>
                <a:blip r:embed="rId3"/>
              </a:buBlip>
            </a:pPr>
            <a:r>
              <a:rPr lang="en-IN" sz="2400" dirty="0" smtClean="0">
                <a:latin typeface="MV Boli" pitchFamily="2" charset="0"/>
                <a:cs typeface="MV Boli" pitchFamily="2" charset="0"/>
              </a:rPr>
              <a:t>Duty drawback import entitlement licences. </a:t>
            </a:r>
          </a:p>
          <a:p>
            <a:pPr lvl="0" algn="l">
              <a:lnSpc>
                <a:spcPct val="200000"/>
              </a:lnSpc>
              <a:buBlip>
                <a:blip r:embed="rId3"/>
              </a:buBlip>
            </a:pPr>
            <a:r>
              <a:rPr lang="en-IN" sz="2400" dirty="0" smtClean="0">
                <a:latin typeface="MV Boli" pitchFamily="2" charset="0"/>
                <a:cs typeface="MV Boli" pitchFamily="2" charset="0"/>
              </a:rPr>
              <a:t>Are taxable u/s 28-Business/profession.</a:t>
            </a:r>
            <a:r>
              <a:rPr lang="en-IN" dirty="0" smtClean="0">
                <a:latin typeface="MV Boli" pitchFamily="2" charset="0"/>
                <a:ea typeface="Tahoma" pitchFamily="34" charset="0"/>
                <a:cs typeface="MV Boli" pitchFamily="2" charset="0"/>
              </a:rPr>
              <a:t> </a:t>
            </a:r>
            <a:r>
              <a:rPr lang="en-IN" dirty="0" smtClean="0">
                <a:latin typeface="Century Gothic" pitchFamily="34" charset="0"/>
                <a:ea typeface="Tahoma" pitchFamily="34" charset="0"/>
                <a:cs typeface="Tahoma" pitchFamily="34" charset="0"/>
              </a:rPr>
              <a:t>	</a:t>
            </a:r>
            <a:endParaRPr lang="en-IN" dirty="0">
              <a:latin typeface="Century Gothic"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additive="base">
                                        <p:cTn id="18"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575" y="6127624"/>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5</a:t>
            </a:fld>
            <a:endParaRPr/>
          </a:p>
        </p:txBody>
      </p:sp>
      <p:sp>
        <p:nvSpPr>
          <p:cNvPr id="7" name="Google Shape;807;p19"/>
          <p:cNvSpPr txBox="1">
            <a:spLocks/>
          </p:cNvSpPr>
          <p:nvPr/>
        </p:nvSpPr>
        <p:spPr>
          <a:xfrm>
            <a:off x="428596" y="381003"/>
            <a:ext cx="778674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Losses deductable from business income</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just">
              <a:lnSpc>
                <a:spcPct val="150000"/>
              </a:lnSpc>
              <a:buBlip>
                <a:blip r:embed="rId3"/>
              </a:buBlip>
            </a:pPr>
            <a:r>
              <a:rPr lang="en-IN" sz="2400" dirty="0" smtClean="0">
                <a:latin typeface="MV Boli" pitchFamily="2" charset="0"/>
                <a:cs typeface="MV Boli" pitchFamily="2" charset="0"/>
              </a:rPr>
              <a:t>Loss due to natural calamity </a:t>
            </a:r>
          </a:p>
          <a:p>
            <a:pPr algn="just">
              <a:buBlip>
                <a:blip r:embed="rId3"/>
              </a:buBlip>
            </a:pPr>
            <a:r>
              <a:rPr lang="en-IN" sz="2400" dirty="0" smtClean="0">
                <a:latin typeface="MV Boli" pitchFamily="2" charset="0"/>
                <a:cs typeface="MV Boli" pitchFamily="2" charset="0"/>
              </a:rPr>
              <a:t>Loss due to non acceptance of goods.</a:t>
            </a:r>
          </a:p>
          <a:p>
            <a:pPr algn="just">
              <a:buBlip>
                <a:blip r:embed="rId3"/>
              </a:buBlip>
            </a:pPr>
            <a:r>
              <a:rPr lang="en-IN" sz="2400" dirty="0" smtClean="0">
                <a:latin typeface="MV Boli" pitchFamily="2" charset="0"/>
                <a:cs typeface="MV Boli" pitchFamily="2" charset="0"/>
              </a:rPr>
              <a:t>Reduction in value of foreign currency which is meant for purchase of stock.</a:t>
            </a:r>
          </a:p>
          <a:p>
            <a:pPr algn="just">
              <a:buBlip>
                <a:blip r:embed="rId3"/>
              </a:buBlip>
            </a:pPr>
            <a:r>
              <a:rPr lang="en-IN" sz="2400" dirty="0" smtClean="0">
                <a:latin typeface="MV Boli" pitchFamily="2" charset="0"/>
                <a:cs typeface="MV Boli" pitchFamily="2" charset="0"/>
              </a:rPr>
              <a:t>Loss of cash/goods due to embezzlement, burglary, forfeiture of deposits.</a:t>
            </a:r>
          </a:p>
          <a:p>
            <a:pPr algn="just">
              <a:buBlip>
                <a:blip r:embed="rId3"/>
              </a:buBlip>
            </a:pPr>
            <a:r>
              <a:rPr lang="en-IN" sz="2400" dirty="0" smtClean="0">
                <a:latin typeface="MV Boli" pitchFamily="2" charset="0"/>
                <a:cs typeface="MV Boli" pitchFamily="2" charset="0"/>
              </a:rPr>
              <a:t>Loss of forgoing advance given by sugar industries to formers due to monsoon failure.</a:t>
            </a:r>
          </a:p>
          <a:p>
            <a:pPr lvl="0" algn="l">
              <a:buNone/>
            </a:pPr>
            <a:r>
              <a:rPr lang="en-IN" dirty="0" smtClean="0">
                <a:latin typeface="MV Boli" pitchFamily="2" charset="0"/>
                <a:ea typeface="Tahoma" pitchFamily="34" charset="0"/>
                <a:cs typeface="MV Boli" pitchFamily="2" charset="0"/>
              </a:rPr>
              <a:t>	</a:t>
            </a:r>
            <a:endParaRPr lang="en-IN" dirty="0">
              <a:latin typeface="MV Boli" pitchFamily="2" charset="0"/>
              <a:ea typeface="Tahoma" pitchFamily="34" charset="0"/>
              <a:cs typeface="MV Boli"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6</a:t>
            </a:fld>
            <a:endParaRPr/>
          </a:p>
        </p:txBody>
      </p:sp>
      <p:sp>
        <p:nvSpPr>
          <p:cNvPr id="7" name="Google Shape;807;p19"/>
          <p:cNvSpPr txBox="1">
            <a:spLocks/>
          </p:cNvSpPr>
          <p:nvPr/>
        </p:nvSpPr>
        <p:spPr>
          <a:xfrm>
            <a:off x="214282" y="380979"/>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Loss due to destruction of Capital asset</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l">
              <a:buBlip>
                <a:blip r:embed="rId3"/>
              </a:buBlip>
            </a:pPr>
            <a:r>
              <a:rPr lang="en-IN" sz="2400" dirty="0" smtClean="0">
                <a:latin typeface="MV Boli" pitchFamily="2" charset="0"/>
                <a:cs typeface="MV Boli" pitchFamily="2" charset="0"/>
              </a:rPr>
              <a:t>Loss on sale of investments held as investment.</a:t>
            </a:r>
          </a:p>
          <a:p>
            <a:pPr algn="l">
              <a:buBlip>
                <a:blip r:embed="rId3"/>
              </a:buBlip>
            </a:pPr>
            <a:r>
              <a:rPr lang="en-IN" sz="2400" dirty="0" smtClean="0">
                <a:latin typeface="MV Boli" pitchFamily="2" charset="0"/>
                <a:cs typeface="MV Boli" pitchFamily="2" charset="0"/>
              </a:rPr>
              <a:t>Loss of advance to set up a business but business could not be started. </a:t>
            </a:r>
          </a:p>
          <a:p>
            <a:pPr algn="l">
              <a:buBlip>
                <a:blip r:embed="rId3"/>
              </a:buBlip>
            </a:pPr>
            <a:r>
              <a:rPr lang="en-IN" sz="2400" dirty="0" smtClean="0">
                <a:latin typeface="MV Boli" pitchFamily="2" charset="0"/>
                <a:cs typeface="MV Boli" pitchFamily="2" charset="0"/>
              </a:rPr>
              <a:t>Depreciation in value of foreign currency for capital purpose Anticipated future losses. </a:t>
            </a:r>
          </a:p>
          <a:p>
            <a:pPr algn="l">
              <a:buBlip>
                <a:blip r:embed="rId3"/>
              </a:buBlip>
            </a:pPr>
            <a:r>
              <a:rPr lang="en-IN" sz="2400" dirty="0" smtClean="0">
                <a:latin typeface="MV Boli" pitchFamily="2" charset="0"/>
                <a:cs typeface="MV Boli" pitchFamily="2" charset="0"/>
              </a:rPr>
              <a:t>Loss of discontinued business </a:t>
            </a:r>
          </a:p>
          <a:p>
            <a:pPr algn="l">
              <a:buBlip>
                <a:blip r:embed="rId3"/>
              </a:buBlip>
            </a:pPr>
            <a:r>
              <a:rPr lang="en-IN" sz="2400" dirty="0" smtClean="0">
                <a:latin typeface="MV Boli" pitchFamily="2" charset="0"/>
                <a:cs typeface="MV Boli" pitchFamily="2" charset="0"/>
              </a:rPr>
              <a:t>Loss from illegal business [T.A.Qureshiv.CIT(2006)SC] </a:t>
            </a:r>
          </a:p>
          <a:p>
            <a:pPr algn="l">
              <a:buBlip>
                <a:blip r:embed="rId3"/>
              </a:buBlip>
            </a:pPr>
            <a:r>
              <a:rPr lang="en-IN" sz="2400" dirty="0" smtClean="0">
                <a:latin typeface="MV Boli" pitchFamily="2" charset="0"/>
                <a:cs typeface="MV Boli" pitchFamily="2" charset="0"/>
              </a:rPr>
              <a:t>Loss not deductible from business</a:t>
            </a:r>
            <a:r>
              <a:rPr lang="en-IN" dirty="0" smtClean="0">
                <a:latin typeface="MV Boli" pitchFamily="2" charset="0"/>
                <a:ea typeface="Tahoma" pitchFamily="34" charset="0"/>
                <a:cs typeface="MV Boli" pitchFamily="2" charset="0"/>
              </a:rPr>
              <a:t>	</a:t>
            </a:r>
            <a:endParaRPr lang="en-IN" dirty="0">
              <a:latin typeface="MV Boli" pitchFamily="2" charset="0"/>
              <a:ea typeface="Tahoma" pitchFamily="34" charset="0"/>
              <a:cs typeface="MV Boli"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50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additive="base">
                                        <p:cTn id="1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 calcmode="lin" valueType="num">
                                      <p:cBhvr additive="base">
                                        <p:cTn id="2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anim calcmode="lin" valueType="num">
                                      <p:cBhvr additive="base">
                                        <p:cTn id="3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xEl>
                                              <p:pRg st="4" end="4"/>
                                            </p:txEl>
                                          </p:spTgt>
                                        </p:tgtEl>
                                        <p:attrNameLst>
                                          <p:attrName>style.visibility</p:attrName>
                                        </p:attrNameLst>
                                      </p:cBhvr>
                                      <p:to>
                                        <p:strVal val="visible"/>
                                      </p:to>
                                    </p:set>
                                    <p:anim calcmode="lin" valueType="num">
                                      <p:cBhvr additive="base">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additive="base">
                                        <p:cTn id="4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7</a:t>
            </a:fld>
            <a:endParaRPr/>
          </a:p>
        </p:txBody>
      </p:sp>
      <p:sp>
        <p:nvSpPr>
          <p:cNvPr id="7" name="Google Shape;807;p19"/>
          <p:cNvSpPr txBox="1">
            <a:spLocks/>
          </p:cNvSpPr>
          <p:nvPr/>
        </p:nvSpPr>
        <p:spPr>
          <a:xfrm>
            <a:off x="214282" y="95227"/>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Computation of assessable profits/loss for tax</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l">
              <a:buBlip>
                <a:blip r:embed="rId3"/>
              </a:buBlip>
            </a:pPr>
            <a:r>
              <a:rPr lang="en-IN" sz="2400" dirty="0" smtClean="0">
                <a:latin typeface="MV Boli" pitchFamily="2" charset="0"/>
                <a:cs typeface="MV Boli" pitchFamily="2" charset="0"/>
              </a:rPr>
              <a:t>Net profit as per P/L Account</a:t>
            </a:r>
          </a:p>
          <a:p>
            <a:pPr algn="l">
              <a:buBlip>
                <a:blip r:embed="rId3"/>
              </a:buBlip>
            </a:pPr>
            <a:r>
              <a:rPr lang="en-IN" sz="2400" dirty="0" smtClean="0">
                <a:latin typeface="MV Boli" pitchFamily="2" charset="0"/>
                <a:cs typeface="MV Boli" pitchFamily="2" charset="0"/>
              </a:rPr>
              <a:t>Add: Amount debited to P/L A/c in respect of the following </a:t>
            </a:r>
          </a:p>
          <a:p>
            <a:pPr algn="l">
              <a:buBlip>
                <a:blip r:embed="rId3"/>
              </a:buBlip>
            </a:pPr>
            <a:r>
              <a:rPr lang="en-IN" sz="2400" dirty="0" smtClean="0">
                <a:latin typeface="MV Boli" pitchFamily="2" charset="0"/>
                <a:cs typeface="MV Boli" pitchFamily="2" charset="0"/>
              </a:rPr>
              <a:t>Loss of earlier years </a:t>
            </a:r>
          </a:p>
          <a:p>
            <a:pPr algn="l">
              <a:buBlip>
                <a:blip r:embed="rId3"/>
              </a:buBlip>
            </a:pPr>
            <a:r>
              <a:rPr lang="en-IN" sz="2400" dirty="0" smtClean="0">
                <a:latin typeface="MV Boli" pitchFamily="2" charset="0"/>
                <a:cs typeface="MV Boli" pitchFamily="2" charset="0"/>
              </a:rPr>
              <a:t>Capital losses</a:t>
            </a:r>
          </a:p>
          <a:p>
            <a:pPr algn="l">
              <a:buBlip>
                <a:blip r:embed="rId3"/>
              </a:buBlip>
            </a:pPr>
            <a:r>
              <a:rPr lang="en-IN" sz="2400" dirty="0" smtClean="0">
                <a:latin typeface="MV Boli" pitchFamily="2" charset="0"/>
                <a:cs typeface="MV Boli" pitchFamily="2" charset="0"/>
              </a:rPr>
              <a:t>Personal expenses (such as drawings)</a:t>
            </a:r>
          </a:p>
          <a:p>
            <a:pPr algn="l">
              <a:buBlip>
                <a:blip r:embed="rId3"/>
              </a:buBlip>
            </a:pPr>
            <a:r>
              <a:rPr lang="en-IN" sz="2400" dirty="0" err="1" smtClean="0">
                <a:latin typeface="MV Boli" pitchFamily="2" charset="0"/>
                <a:cs typeface="MV Boli" pitchFamily="2" charset="0"/>
              </a:rPr>
              <a:t>ncome</a:t>
            </a:r>
            <a:r>
              <a:rPr lang="en-IN" sz="2400" dirty="0" smtClean="0">
                <a:latin typeface="MV Boli" pitchFamily="2" charset="0"/>
                <a:cs typeface="MV Boli" pitchFamily="2" charset="0"/>
              </a:rPr>
              <a:t> tax, surtax, wealth tax, gift tax, estate duty[Direct taxes], tax penalty, penal interest, fine.</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8</a:t>
            </a:fld>
            <a:endParaRPr/>
          </a:p>
        </p:txBody>
      </p:sp>
      <p:sp>
        <p:nvSpPr>
          <p:cNvPr id="7" name="Google Shape;807;p19"/>
          <p:cNvSpPr txBox="1">
            <a:spLocks/>
          </p:cNvSpPr>
          <p:nvPr/>
        </p:nvSpPr>
        <p:spPr>
          <a:xfrm>
            <a:off x="214282"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Continuous...</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l">
              <a:lnSpc>
                <a:spcPct val="150000"/>
              </a:lnSpc>
              <a:buBlip>
                <a:blip r:embed="rId3"/>
              </a:buBlip>
            </a:pPr>
            <a:r>
              <a:rPr lang="en-IN" sz="2400" dirty="0" smtClean="0">
                <a:solidFill>
                  <a:srgbClr val="00B0F0"/>
                </a:solidFill>
                <a:latin typeface="MV Boli" pitchFamily="2" charset="0"/>
                <a:cs typeface="MV Boli" pitchFamily="2" charset="0"/>
              </a:rPr>
              <a:t>Add:</a:t>
            </a:r>
            <a:r>
              <a:rPr lang="en-IN" sz="2400" dirty="0" smtClean="0">
                <a:latin typeface="MV Boli" pitchFamily="2" charset="0"/>
                <a:cs typeface="MV Boli" pitchFamily="2" charset="0"/>
              </a:rPr>
              <a:t> Charity and donation.</a:t>
            </a:r>
          </a:p>
          <a:p>
            <a:pPr algn="l">
              <a:lnSpc>
                <a:spcPct val="150000"/>
              </a:lnSpc>
              <a:buBlip>
                <a:blip r:embed="rId3"/>
              </a:buBlip>
            </a:pPr>
            <a:r>
              <a:rPr lang="en-IN" sz="2400" dirty="0" smtClean="0">
                <a:latin typeface="MV Boli" pitchFamily="2" charset="0"/>
                <a:cs typeface="MV Boli" pitchFamily="2" charset="0"/>
              </a:rPr>
              <a:t>Gifts and presents to others.</a:t>
            </a:r>
          </a:p>
          <a:p>
            <a:pPr algn="l">
              <a:lnSpc>
                <a:spcPct val="150000"/>
              </a:lnSpc>
              <a:buNone/>
            </a:pPr>
            <a:endParaRPr lang="en-IN" sz="300" dirty="0" smtClean="0">
              <a:latin typeface="MV Boli" pitchFamily="2" charset="0"/>
              <a:cs typeface="MV Boli" pitchFamily="2" charset="0"/>
            </a:endParaRPr>
          </a:p>
          <a:p>
            <a:pPr algn="l">
              <a:buBlip>
                <a:blip r:embed="rId3"/>
              </a:buBlip>
            </a:pPr>
            <a:r>
              <a:rPr lang="en-IN" sz="2400" dirty="0" smtClean="0">
                <a:latin typeface="MV Boli" pitchFamily="2" charset="0"/>
                <a:cs typeface="MV Boli" pitchFamily="2" charset="0"/>
              </a:rPr>
              <a:t>All reserves/provisions such as tax provision, Reserve for dividend, provision for bad debts except provision for depreciation.</a:t>
            </a:r>
          </a:p>
          <a:p>
            <a:pPr algn="l">
              <a:buNone/>
            </a:pPr>
            <a:endParaRPr lang="en-IN" sz="2000" dirty="0" smtClean="0">
              <a:latin typeface="MV Boli" pitchFamily="2" charset="0"/>
              <a:cs typeface="MV Boli" pitchFamily="2" charset="0"/>
            </a:endParaRPr>
          </a:p>
          <a:p>
            <a:pPr algn="l">
              <a:buBlip>
                <a:blip r:embed="rId3"/>
              </a:buBlip>
            </a:pPr>
            <a:r>
              <a:rPr lang="en-IN" sz="2400" dirty="0" smtClean="0">
                <a:latin typeface="MV Boli" pitchFamily="2" charset="0"/>
                <a:cs typeface="MV Boli" pitchFamily="2" charset="0"/>
              </a:rPr>
              <a:t>All expenses related to other heads of income</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xfrm>
            <a:off x="8586600" y="6127600"/>
            <a:ext cx="557400" cy="7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9</a:t>
            </a:fld>
            <a:endParaRPr/>
          </a:p>
        </p:txBody>
      </p:sp>
      <p:sp>
        <p:nvSpPr>
          <p:cNvPr id="7" name="Google Shape;807;p19"/>
          <p:cNvSpPr txBox="1">
            <a:spLocks/>
          </p:cNvSpPr>
          <p:nvPr/>
        </p:nvSpPr>
        <p:spPr>
          <a:xfrm>
            <a:off x="214282" y="285752"/>
            <a:ext cx="8143932" cy="1047733"/>
          </a:xfrm>
          <a:prstGeom prst="rect">
            <a:avLst/>
          </a:prstGeom>
        </p:spPr>
        <p:txBody>
          <a:bodyPr spcFirstLastPara="1" wrap="square" lIns="91425" tIns="91425" rIns="91425" bIns="91425" anchor="t" anchorCtr="0">
            <a:noAutofit/>
          </a:bodyPr>
          <a:lstStyle/>
          <a:p>
            <a:pPr lvl="0"/>
            <a:r>
              <a:rPr lang="en-IN" sz="3200" b="1" dirty="0" smtClean="0">
                <a:solidFill>
                  <a:srgbClr val="FFFF00"/>
                </a:solidFill>
                <a:latin typeface="MV Boli" pitchFamily="2" charset="0"/>
                <a:cs typeface="MV Boli" pitchFamily="2" charset="0"/>
              </a:rPr>
              <a:t>Continuous...</a:t>
            </a:r>
            <a:endParaRPr kumimoji="0" lang="en-IN" sz="1400" b="0" i="0" u="none" strike="noStrike" kern="0" cap="none" spc="0" normalizeH="0" baseline="0" noProof="0" dirty="0">
              <a:ln>
                <a:noFill/>
              </a:ln>
              <a:solidFill>
                <a:srgbClr val="FFFF00"/>
              </a:solidFill>
              <a:effectLst/>
              <a:uLnTx/>
              <a:uFillTx/>
              <a:latin typeface="Century Gothic" pitchFamily="34" charset="0"/>
              <a:sym typeface="Arial"/>
            </a:endParaRPr>
          </a:p>
        </p:txBody>
      </p:sp>
      <p:sp>
        <p:nvSpPr>
          <p:cNvPr id="8" name="Google Shape;786;p16"/>
          <p:cNvSpPr txBox="1">
            <a:spLocks noGrp="1"/>
          </p:cNvSpPr>
          <p:nvPr>
            <p:ph type="body" idx="1"/>
          </p:nvPr>
        </p:nvSpPr>
        <p:spPr>
          <a:xfrm>
            <a:off x="500034" y="1428736"/>
            <a:ext cx="8143932" cy="5048285"/>
          </a:xfrm>
          <a:prstGeom prst="rect">
            <a:avLst/>
          </a:prstGeom>
        </p:spPr>
        <p:txBody>
          <a:bodyPr spcFirstLastPara="1" wrap="square" lIns="91425" tIns="91425" rIns="91425" bIns="91425" anchor="t" anchorCtr="0">
            <a:noAutofit/>
          </a:bodyPr>
          <a:lstStyle/>
          <a:p>
            <a:pPr algn="l">
              <a:lnSpc>
                <a:spcPct val="150000"/>
              </a:lnSpc>
              <a:buBlip>
                <a:blip r:embed="rId3"/>
              </a:buBlip>
            </a:pPr>
            <a:r>
              <a:rPr lang="en-IN" sz="2400" dirty="0" smtClean="0">
                <a:solidFill>
                  <a:srgbClr val="00B0F0"/>
                </a:solidFill>
                <a:latin typeface="MV Boli" pitchFamily="2" charset="0"/>
                <a:cs typeface="MV Boli" pitchFamily="2" charset="0"/>
              </a:rPr>
              <a:t>Add:</a:t>
            </a:r>
            <a:r>
              <a:rPr lang="en-IN" sz="2400" dirty="0" smtClean="0">
                <a:latin typeface="MV Boli" pitchFamily="2" charset="0"/>
                <a:cs typeface="MV Boli" pitchFamily="2" charset="0"/>
              </a:rPr>
              <a:t> Expenses not deductible </a:t>
            </a:r>
            <a:r>
              <a:rPr lang="en-IN" sz="2400" dirty="0" smtClean="0">
                <a:solidFill>
                  <a:srgbClr val="00B0F0"/>
                </a:solidFill>
                <a:latin typeface="MV Boli" pitchFamily="2" charset="0"/>
                <a:cs typeface="MV Boli" pitchFamily="2" charset="0"/>
              </a:rPr>
              <a:t>u/s 40 and 40A</a:t>
            </a:r>
          </a:p>
          <a:p>
            <a:pPr algn="l">
              <a:buBlip>
                <a:blip r:embed="rId3"/>
              </a:buBlip>
            </a:pPr>
            <a:r>
              <a:rPr lang="en-IN" sz="2400" dirty="0" smtClean="0">
                <a:latin typeface="MV Boli" pitchFamily="2" charset="0"/>
                <a:cs typeface="MV Boli" pitchFamily="2" charset="0"/>
              </a:rPr>
              <a:t>Expenses debited to P/L A/C not admissible </a:t>
            </a:r>
            <a:r>
              <a:rPr lang="en-IN" sz="2400" dirty="0" smtClean="0">
                <a:solidFill>
                  <a:srgbClr val="00B0F0"/>
                </a:solidFill>
                <a:latin typeface="MV Boli" pitchFamily="2" charset="0"/>
                <a:cs typeface="MV Boli" pitchFamily="2" charset="0"/>
              </a:rPr>
              <a:t>u/s 30 to 40A</a:t>
            </a:r>
          </a:p>
          <a:p>
            <a:pPr algn="l">
              <a:lnSpc>
                <a:spcPct val="150000"/>
              </a:lnSpc>
              <a:buBlip>
                <a:blip r:embed="rId3"/>
              </a:buBlip>
            </a:pPr>
            <a:r>
              <a:rPr lang="en-IN" sz="2400" dirty="0" smtClean="0">
                <a:solidFill>
                  <a:srgbClr val="00B0F0"/>
                </a:solidFill>
                <a:latin typeface="MV Boli" pitchFamily="2" charset="0"/>
                <a:cs typeface="MV Boli" pitchFamily="2" charset="0"/>
              </a:rPr>
              <a:t>Add:</a:t>
            </a:r>
            <a:r>
              <a:rPr lang="en-IN" sz="2400" dirty="0" smtClean="0">
                <a:latin typeface="MV Boli" pitchFamily="2" charset="0"/>
                <a:cs typeface="MV Boli" pitchFamily="2" charset="0"/>
              </a:rPr>
              <a:t> Amount not credited to P/L A/c</a:t>
            </a:r>
          </a:p>
          <a:p>
            <a:pPr algn="l">
              <a:lnSpc>
                <a:spcPct val="150000"/>
              </a:lnSpc>
              <a:buBlip>
                <a:blip r:embed="rId3"/>
              </a:buBlip>
            </a:pPr>
            <a:r>
              <a:rPr lang="en-IN" sz="2400" dirty="0" smtClean="0">
                <a:latin typeface="MV Boli" pitchFamily="2" charset="0"/>
                <a:cs typeface="MV Boli" pitchFamily="2" charset="0"/>
              </a:rPr>
              <a:t>Deemed income</a:t>
            </a:r>
          </a:p>
          <a:p>
            <a:pPr algn="l">
              <a:buBlip>
                <a:blip r:embed="rId3"/>
              </a:buBlip>
            </a:pPr>
            <a:r>
              <a:rPr lang="en-IN" sz="2400" dirty="0" smtClean="0">
                <a:solidFill>
                  <a:srgbClr val="00B0F0"/>
                </a:solidFill>
                <a:latin typeface="MV Boli" pitchFamily="2" charset="0"/>
                <a:cs typeface="MV Boli" pitchFamily="2" charset="0"/>
              </a:rPr>
              <a:t>Deduct:</a:t>
            </a:r>
            <a:r>
              <a:rPr lang="en-IN" sz="2400" dirty="0" smtClean="0">
                <a:latin typeface="MV Boli" pitchFamily="2" charset="0"/>
                <a:cs typeface="MV Boli" pitchFamily="2" charset="0"/>
              </a:rPr>
              <a:t> Income credited to P/L A/c but not chargeable under other heads</a:t>
            </a:r>
            <a:endParaRPr lang="en-IN" sz="2400" dirty="0">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7">
  <a:themeElements>
    <a:clrScheme name="Custom 347">
      <a:dk1>
        <a:srgbClr val="34373D"/>
      </a:dk1>
      <a:lt1>
        <a:srgbClr val="FFFFFF"/>
      </a:lt1>
      <a:dk2>
        <a:srgbClr val="CDD2DB"/>
      </a:dk2>
      <a:lt2>
        <a:srgbClr val="6A7486"/>
      </a:lt2>
      <a:accent1>
        <a:srgbClr val="465573"/>
      </a:accent1>
      <a:accent2>
        <a:srgbClr val="6E86B6"/>
      </a:accent2>
      <a:accent3>
        <a:srgbClr val="ACBFE6"/>
      </a:accent3>
      <a:accent4>
        <a:srgbClr val="91C05E"/>
      </a:accent4>
      <a:accent5>
        <a:srgbClr val="ACCC88"/>
      </a:accent5>
      <a:accent6>
        <a:srgbClr val="E2F8CB"/>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Theme7</Template>
  <TotalTime>0</TotalTime>
  <Words>1078</Words>
  <Application>Microsoft Office PowerPoint</Application>
  <PresentationFormat>On-screen Show (4:3)</PresentationFormat>
  <Paragraphs>156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Theme7</vt:lpstr>
      <vt:lpstr>Income from Business/Profession</vt:lpstr>
      <vt:lpstr>Meaning of Business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from Business/Profession</dc:title>
  <dc:creator>Safaa</dc:creator>
  <cp:lastModifiedBy>Safaa</cp:lastModifiedBy>
  <cp:revision>1</cp:revision>
  <dcterms:created xsi:type="dcterms:W3CDTF">2020-10-21T10:02:40Z</dcterms:created>
  <dcterms:modified xsi:type="dcterms:W3CDTF">2020-10-21T10:03:30Z</dcterms:modified>
</cp:coreProperties>
</file>