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574" autoAdjust="0"/>
  </p:normalViewPr>
  <p:slideViewPr>
    <p:cSldViewPr>
      <p:cViewPr varScale="1">
        <p:scale>
          <a:sx n="51" d="100"/>
          <a:sy n="51" d="100"/>
        </p:scale>
        <p:origin x="-1229" y="-72"/>
      </p:cViewPr>
      <p:guideLst>
        <p:guide orient="horz" pos="2160"/>
        <p:guide pos="2880"/>
      </p:guideLst>
    </p:cSldViewPr>
  </p:slideViewPr>
  <p:outlineViewPr>
    <p:cViewPr>
      <p:scale>
        <a:sx n="33" d="100"/>
        <a:sy n="33" d="100"/>
      </p:scale>
      <p:origin x="53" y="45547"/>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2D68B-C9DE-4DA0-A191-1DAD580F7C8D}" type="datetimeFigureOut">
              <a:rPr lang="en-US" smtClean="0"/>
              <a:pPr/>
              <a:t>21-10-2020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2978A-9BDD-42BD-AE60-DDA61B73CD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CBCA22F-0ECE-4E32-BF6F-35FA13B6AE5E}" type="datetimeFigureOut">
              <a:rPr lang="en-US" smtClean="0"/>
              <a:pPr/>
              <a:t>21-10-2020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4A7ED-838E-42E7-A0AB-7717A5D4FAD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CBCA22F-0ECE-4E32-BF6F-35FA13B6AE5E}" type="datetimeFigureOut">
              <a:rPr lang="en-US" smtClean="0"/>
              <a:pPr/>
              <a:t>21-10-2020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734A7ED-838E-42E7-A0AB-7717A5D4FAD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4800"/>
            <a:ext cx="10668000" cy="63246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l" fontAlgn="base">
              <a:buFont typeface="Arial" pitchFamily="34" charset="0"/>
              <a:buChar char="•"/>
            </a:pPr>
            <a:r>
              <a:rPr lang="en-US" sz="2800" dirty="0" smtClean="0"/>
              <a:t>						</a:t>
            </a:r>
            <a:r>
              <a:rPr lang="en-US" sz="2800" dirty="0" err="1" smtClean="0"/>
              <a:t>M.Kaja</a:t>
            </a:r>
            <a:r>
              <a:rPr lang="en-US" sz="2800" dirty="0" smtClean="0"/>
              <a:t> </a:t>
            </a:r>
            <a:r>
              <a:rPr lang="en-US" sz="2800" dirty="0" err="1" smtClean="0"/>
              <a:t>mohideen</a:t>
            </a:r>
            <a:r>
              <a:rPr lang="en-US" sz="2800" dirty="0" smtClean="0"/>
              <a:t> </a:t>
            </a:r>
            <a:br>
              <a:rPr lang="en-US" sz="2800" dirty="0" smtClean="0"/>
            </a:br>
            <a:r>
              <a:rPr lang="en-US" sz="2800" dirty="0" smtClean="0"/>
              <a:t>					Department of B.com Banking</a:t>
            </a:r>
            <a:br>
              <a:rPr lang="en-US" sz="2800" dirty="0" smtClean="0"/>
            </a:br>
            <a:r>
              <a:rPr lang="en-US" sz="2800" dirty="0" smtClean="0"/>
              <a:t>				     H.K.R.H. college , </a:t>
            </a:r>
            <a:r>
              <a:rPr lang="en-US" sz="2800" dirty="0" err="1" smtClean="0"/>
              <a:t>Uthamapalayam</a:t>
            </a:r>
            <a:r>
              <a:rPr lang="en-US" sz="2800" dirty="0" smtClean="0"/>
              <a:t/>
            </a:r>
            <a:br>
              <a:rPr lang="en-US" sz="2800" dirty="0" smtClean="0"/>
            </a:br>
            <a:r>
              <a:rPr lang="en-US" sz="2800" dirty="0" smtClean="0"/>
              <a:t/>
            </a:r>
            <a:br>
              <a:rPr lang="en-US" sz="2800" dirty="0" smtClean="0"/>
            </a:br>
            <a:r>
              <a:rPr lang="en-US" sz="2800" dirty="0" smtClean="0"/>
              <a:t>                            		</a:t>
            </a:r>
            <a:r>
              <a:rPr lang="en-US" sz="2200" b="1" dirty="0" smtClean="0"/>
              <a:t>Marketing Management</a:t>
            </a:r>
            <a:br>
              <a:rPr lang="en-US" sz="2200" b="1" dirty="0" smtClean="0"/>
            </a:br>
            <a:r>
              <a:rPr lang="en-US" sz="2200" b="1" dirty="0" smtClean="0"/>
              <a:t>Introduction</a:t>
            </a:r>
            <a:br>
              <a:rPr lang="en-US" sz="2200" b="1" dirty="0" smtClean="0"/>
            </a:br>
            <a:r>
              <a:rPr lang="en-US" sz="2200" dirty="0" smtClean="0"/>
              <a:t>"Marketing </a:t>
            </a:r>
            <a:r>
              <a:rPr lang="en-US" sz="2200" dirty="0"/>
              <a:t>management is 'the art and science of choosing target markets and getting, keeping, and growing customers through creating, </a:t>
            </a:r>
            <a:r>
              <a:rPr lang="en-US" sz="2200" dirty="0" smtClean="0"/>
              <a:t>delivering, and </a:t>
            </a:r>
            <a:r>
              <a:rPr lang="en-US" sz="2200" dirty="0"/>
              <a:t>communicating superior customer </a:t>
            </a:r>
            <a:r>
              <a:rPr lang="en-US" sz="2200" dirty="0" smtClean="0"/>
              <a:t>value‘.</a:t>
            </a:r>
            <a:br>
              <a:rPr lang="en-US" sz="2200" dirty="0" smtClean="0"/>
            </a:br>
            <a:r>
              <a:rPr lang="en-US" sz="2200" dirty="0" smtClean="0"/>
              <a:t/>
            </a:r>
            <a:br>
              <a:rPr lang="en-US" sz="2200" dirty="0" smtClean="0"/>
            </a:br>
            <a:r>
              <a:rPr lang="en-US" sz="2200" b="1" dirty="0" smtClean="0"/>
              <a:t>Marketing </a:t>
            </a:r>
            <a:r>
              <a:rPr lang="en-US" sz="2200" b="1" dirty="0"/>
              <a:t>Management Definition</a:t>
            </a:r>
            <a:br>
              <a:rPr lang="en-US" sz="2200" b="1" dirty="0"/>
            </a:br>
            <a:r>
              <a:rPr lang="en-US" sz="2200" dirty="0"/>
              <a:t>Marketing is the process used to determine what products or services may be of interest to customers and the strategy to use in sales, communications and business development </a:t>
            </a:r>
            <a:r>
              <a:rPr lang="en-US" sz="2200" dirty="0" smtClean="0"/>
              <a:t>. </a:t>
            </a:r>
            <a:r>
              <a:rPr lang="en-US" sz="2200" dirty="0"/>
              <a:t>The American Association of Marketing define marketing management as the process of planning and executing the conception, pricing, promotion and distribution of ideas, goods and services in order to create, exchange and satisfy individual and </a:t>
            </a:r>
            <a:r>
              <a:rPr lang="en-US" sz="2200" dirty="0" smtClean="0"/>
              <a:t>organizational </a:t>
            </a:r>
            <a:r>
              <a:rPr lang="en-US" sz="2200" dirty="0"/>
              <a:t>objectives</a:t>
            </a:r>
            <a:br>
              <a:rPr lang="en-US" sz="2200" dirty="0"/>
            </a:br>
            <a:r>
              <a:rPr lang="en-US" sz="2800" dirty="0" smtClean="0"/>
              <a:t/>
            </a:r>
            <a:br>
              <a:rPr lang="en-US" sz="2800" dirty="0" smtClean="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867400"/>
          </a:xfrm>
        </p:spPr>
        <p:txBody>
          <a:bodyPr>
            <a:normAutofit fontScale="90000"/>
          </a:bodyPr>
          <a:lstStyle/>
          <a:p>
            <a:pPr algn="l" fontAlgn="base"/>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Main major objectives of marketing management</a:t>
            </a:r>
            <a:r>
              <a:rPr lang="en-US" sz="2200" dirty="0" smtClean="0">
                <a:latin typeface="Times New Roman" pitchFamily="18" charset="0"/>
                <a:cs typeface="Times New Roman" pitchFamily="18" charset="0"/>
              </a:rPr>
              <a:t>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1</a:t>
            </a:r>
            <a:r>
              <a:rPr lang="en-US" sz="2200" dirty="0">
                <a:latin typeface="Times New Roman" pitchFamily="18" charset="0"/>
                <a:cs typeface="Times New Roman" pitchFamily="18" charset="0"/>
              </a:rPr>
              <a:t>. Creation of Demand:</a:t>
            </a: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en-US" sz="2200" dirty="0">
                <a:latin typeface="Times New Roman" pitchFamily="18" charset="0"/>
                <a:cs typeface="Times New Roman" pitchFamily="18" charset="0"/>
              </a:rPr>
              <a:t>The marketing management’s first objective is to create demand through various means. A conscious attempt is made to find out the preferences and tastes of the consumers.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2. Customer Satisfaction:</a:t>
            </a: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en-US" sz="2200" dirty="0">
                <a:latin typeface="Times New Roman" pitchFamily="18" charset="0"/>
                <a:cs typeface="Times New Roman" pitchFamily="18" charset="0"/>
              </a:rPr>
              <a:t>The marketing manager must study the demands of customers before offering them any goods or services.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3. Market </a:t>
            </a:r>
            <a:r>
              <a:rPr lang="en-US" sz="2200" dirty="0">
                <a:latin typeface="Times New Roman" pitchFamily="18" charset="0"/>
                <a:cs typeface="Times New Roman" pitchFamily="18" charset="0"/>
              </a:rPr>
              <a:t>Share</a:t>
            </a:r>
            <a:r>
              <a:rPr lang="en-US" sz="2200" b="1" dirty="0">
                <a:latin typeface="Times New Roman" pitchFamily="18" charset="0"/>
                <a:cs typeface="Times New Roman" pitchFamily="18" charset="0"/>
              </a:rPr>
              <a:t>:</a:t>
            </a:r>
            <a:br>
              <a:rPr lang="en-US" sz="2200" b="1" dirty="0">
                <a:latin typeface="Times New Roman" pitchFamily="18" charset="0"/>
                <a:cs typeface="Times New Roman" pitchFamily="18" charset="0"/>
              </a:rPr>
            </a:br>
            <a:r>
              <a:rPr lang="en-US" sz="2200" dirty="0">
                <a:latin typeface="Times New Roman" pitchFamily="18" charset="0"/>
                <a:cs typeface="Times New Roman" pitchFamily="18" charset="0"/>
              </a:rPr>
              <a:t>Every business aims at increasing its market share, i.e., the ratio of its sales to the total sales in the economy.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4. Generation of Profits:</a:t>
            </a: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marketing department is the only department which generates revenue for the business. Sufficient profits must be earned as a result of sale of want-satisfying products.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5. Creation </a:t>
            </a:r>
            <a:r>
              <a:rPr lang="en-US" sz="2200" dirty="0">
                <a:latin typeface="Times New Roman" pitchFamily="18" charset="0"/>
                <a:cs typeface="Times New Roman" pitchFamily="18" charset="0"/>
              </a:rPr>
              <a:t>of Goodwill and Public Image:</a:t>
            </a: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en-US" sz="2200" dirty="0">
                <a:latin typeface="Times New Roman" pitchFamily="18" charset="0"/>
                <a:cs typeface="Times New Roman" pitchFamily="18" charset="0"/>
              </a:rPr>
              <a:t>To build up the public image of a firm over a period is another objective of marketing. </a:t>
            </a:r>
            <a:r>
              <a:rPr lang="en-US" sz="2200" dirty="0" smtClean="0">
                <a:latin typeface="Times New Roman" pitchFamily="18" charset="0"/>
                <a:cs typeface="Times New Roman" pitchFamily="18" charset="0"/>
              </a:rPr>
              <a:t>etc</a:t>
            </a: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000" b="1" dirty="0"/>
              <a:t/>
            </a:r>
            <a:br>
              <a:rPr lang="en-US" sz="2000" b="1" dirty="0"/>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Autofit/>
          </a:bodyPr>
          <a:lstStyle/>
          <a:p>
            <a:pPr algn="l"/>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The Four Types of Market Segmentation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four bases of market segmentation are: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1.Demographic segmentation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2.Psychographic segmentation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3.Behavioral segmentation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4.Geographic segmentation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Within each of these types of market segmentation, multiple sub-categories further classify audiences and customers.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257800"/>
          </a:xfrm>
        </p:spPr>
        <p:txBody>
          <a:bodyPr>
            <a:normAutofit fontScale="90000"/>
          </a:bodyPr>
          <a:lstStyle/>
          <a:p>
            <a:pPr algn="l"/>
            <a:r>
              <a:rPr lang="en-US" sz="2700"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Different types of marketing   </a:t>
            </a:r>
            <a:r>
              <a:rPr lang="en-US" sz="2700" dirty="0" smtClean="0">
                <a:latin typeface="Times New Roman" pitchFamily="18" charset="0"/>
                <a:cs typeface="Times New Roman" pitchFamily="18" charset="0"/>
              </a:rPr>
              <a:t>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P</a:t>
            </a:r>
            <a:r>
              <a:rPr lang="en-US" sz="2200" dirty="0" smtClean="0">
                <a:latin typeface="Times New Roman" pitchFamily="18" charset="0"/>
                <a:cs typeface="Times New Roman" pitchFamily="18" charset="0"/>
              </a:rPr>
              <a:t>ermission marketing               	Internet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Offline marketing                    	 Outbound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Inbound marketing                   	 Newsletter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Article marketing                     	 Trade show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Search marketing                     	 Direct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Niche marketing                       	 Drip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Social media marketing            	 Referral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Guerrilla marketing                  	 Promotional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Affiliate marketing                   	 Viral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B2B marketing                          	B2C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Mobile marketing                     	 Reverse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Telemarketing                           	 Direct mail marketing</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Database marketing                  	 Personalized marketing</a:t>
            </a:r>
            <a:br>
              <a:rPr lang="en-US" sz="2200" dirty="0" smtClean="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88162"/>
          </a:xfrm>
        </p:spPr>
        <p:txBody>
          <a:bodyPr>
            <a:noAutofit/>
          </a:bodyPr>
          <a:lstStyle/>
          <a:p>
            <a:pPr algn="l"/>
            <a:r>
              <a:rPr lang="en-US" sz="2000" b="1" dirty="0" smtClean="0">
                <a:latin typeface="Times New Roman" pitchFamily="18" charset="0"/>
                <a:cs typeface="Times New Roman" pitchFamily="18" charset="0"/>
              </a:rPr>
              <a:t>		ADVERTISMENT OF MARKETING</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Advertising is a marketing communication that employs an openly sponsored, non-personal message to promote or sell a product, service or idea.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Different types of advertising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 direct marketing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Social Media Ads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3. Newspapers and Magazines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4. Outdoor Advertising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5. Radio and Podcasts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6. Direct Mail and Personal Sales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7. Video Ads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8. Product Placement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9. Event Marketing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10. Email Marketing</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85800" y="1219201"/>
            <a:ext cx="7543800" cy="5940088"/>
          </a:xfrm>
          <a:prstGeom prst="rect">
            <a:avLst/>
          </a:prstGeom>
        </p:spPr>
        <p:txBody>
          <a:bodyPr wrap="square">
            <a:spAutoFit/>
          </a:bodyPr>
          <a:lstStyle/>
          <a:p>
            <a:pPr algn="just"/>
            <a:r>
              <a:rPr lang="en-US" sz="2000" b="1" dirty="0" smtClean="0">
                <a:latin typeface="Times New Roman" pitchFamily="18" charset="0"/>
                <a:cs typeface="Times New Roman" pitchFamily="18" charset="0"/>
              </a:rPr>
              <a:t>			Brand marketing</a:t>
            </a:r>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promotes your products or services in a way that highlights your overall brand. The goal of brand marketing is to link your identity, values, and personality with communications to your audience. Essentially, your brand is the bridge between your product and your customer.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Objectives of brand marketing</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1.Conjure your message instantly</a:t>
            </a:r>
          </a:p>
          <a:p>
            <a:pPr algn="just"/>
            <a:r>
              <a:rPr lang="en-US" sz="2000" dirty="0" smtClean="0">
                <a:latin typeface="Times New Roman" pitchFamily="18" charset="0"/>
                <a:cs typeface="Times New Roman" pitchFamily="18" charset="0"/>
              </a:rPr>
              <a:t>2.Enhance credibility</a:t>
            </a:r>
          </a:p>
          <a:p>
            <a:pPr algn="just"/>
            <a:r>
              <a:rPr lang="en-US" sz="2000" dirty="0" smtClean="0">
                <a:latin typeface="Times New Roman" pitchFamily="18" charset="0"/>
                <a:cs typeface="Times New Roman" pitchFamily="18" charset="0"/>
              </a:rPr>
              <a:t>3.Prompt an emotional affirmation</a:t>
            </a:r>
          </a:p>
          <a:p>
            <a:pPr algn="just"/>
            <a:r>
              <a:rPr lang="en-US" sz="2000" dirty="0" smtClean="0">
                <a:latin typeface="Times New Roman" pitchFamily="18" charset="0"/>
                <a:cs typeface="Times New Roman" pitchFamily="18" charset="0"/>
              </a:rPr>
              <a:t>4.Motivate the buyer</a:t>
            </a:r>
          </a:p>
          <a:p>
            <a:pPr algn="just"/>
            <a:r>
              <a:rPr lang="en-US" sz="2000" dirty="0" smtClean="0">
                <a:latin typeface="Times New Roman" pitchFamily="18" charset="0"/>
                <a:cs typeface="Times New Roman" pitchFamily="18" charset="0"/>
              </a:rPr>
              <a:t>5.Augment customer loyalty</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385</TotalTime>
  <Words>0</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      M.Kaja mohideen       Department of B.com Banking          H.K.R.H. college , Uthamapalayam                                Marketing Management Introduction "Marketing management is 'the art and science of choosing target markets and getting, keeping, and growing customers through creating, delivering, and communicating superior customer value‘.  Marketing Management Definition Marketing is the process used to determine what products or services may be of interest to customers and the strategy to use in sales, communications and business development . The American Association of Marketing define marketing management as the process of planning and executing the conception, pricing, promotion and distribution of ideas, goods and services in order to create, exchange and satisfy individual and organizational objectives  </vt:lpstr>
      <vt:lpstr>  Main major objectives of marketing management  1. Creation of Demand: The marketing management’s first objective is to create demand through various means. A conscious attempt is made to find out the preferences and tastes of the consumers.  2. Customer Satisfaction: The marketing manager must study the demands of customers before offering them any goods or services.  3. Market Share: Every business aims at increasing its market share, i.e., the ratio of its sales to the total sales in the economy.  4. Generation of Profits: The marketing department is the only department which generates revenue for the business. Sufficient profits must be earned as a result of sale of want-satisfying products.  5. Creation of Goodwill and Public Image: To build up the public image of a firm over a period is another objective of marketing. etc..  </vt:lpstr>
      <vt:lpstr>    The Four Types of Market Segmentation  The four bases of market segmentation are:  1.Demographic segmentation  2.Psychographic segmentation  3.Behavioral segmentation  4.Geographic segmentation  Within each of these types of market segmentation, multiple sub-categories further classify audiences and customers.  </vt:lpstr>
      <vt:lpstr>  Different types of marketing    :  Permission marketing                Internet marketing Offline marketing                      Outbound marketing Inbound marketing                     Newsletter marketing Article marketing                       Trade show marketing Search marketing                       Direct marketing Niche marketing                         Drip marketing Social media marketing              Referral marketing Guerrilla marketing                    Promotional marketing Affiliate marketing                     Viral marketing B2B marketing                           B2C marketing Mobile marketing                       Reverse marketing Telemarketing                             Direct mail marketing Database marketing                    Personalized marketing </vt:lpstr>
      <vt:lpstr>  ADVERTISMENT OF MARKETING    Advertising is a marketing communication that employs an openly sponsored, non-personal message to promote or sell a product, service or idea.    Different types of advertising  1. direct marketing 2. Social Media Ads 3. Newspapers and Magazines 4. Outdoor Advertising 5. Radio and Podcasts 6. Direct Mail and Personal Sales 7. Video Ads 8. Product Placement 9. Event Marketing 10. Email Marketing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M.Kaja mohideen  Depatment of b.com banking H.k.r.h. college ,uthamapalayam</dc:title>
  <dc:creator>God</dc:creator>
  <cp:lastModifiedBy>God</cp:lastModifiedBy>
  <cp:revision>55</cp:revision>
  <dcterms:created xsi:type="dcterms:W3CDTF">2020-10-20T13:40:24Z</dcterms:created>
  <dcterms:modified xsi:type="dcterms:W3CDTF">2020-10-21T09:11:13Z</dcterms:modified>
</cp:coreProperties>
</file>