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A72C87-F6C5-4BEE-998D-8BF01250C5AF}" type="datetimeFigureOut">
              <a:rPr lang="en-US" smtClean="0"/>
              <a:pPr/>
              <a:t>10/20/2020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8DF413F-BDCF-49E6-8D52-977DBC8645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A72C87-F6C5-4BEE-998D-8BF01250C5AF}"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F413F-BDCF-49E6-8D52-977DBC8645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6A72C87-F6C5-4BEE-998D-8BF01250C5AF}" type="datetimeFigureOut">
              <a:rPr lang="en-US" smtClean="0"/>
              <a:pPr/>
              <a:t>10/20/2020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8DF413F-BDCF-49E6-8D52-977DBC8645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A72C87-F6C5-4BEE-998D-8BF01250C5AF}"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F413F-BDCF-49E6-8D52-977DBC8645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A72C87-F6C5-4BEE-998D-8BF01250C5AF}" type="datetimeFigureOut">
              <a:rPr lang="en-US" smtClean="0"/>
              <a:pPr/>
              <a:t>10/20/2020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8DF413F-BDCF-49E6-8D52-977DBC8645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A72C87-F6C5-4BEE-998D-8BF01250C5AF}"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F413F-BDCF-49E6-8D52-977DBC8645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A72C87-F6C5-4BEE-998D-8BF01250C5AF}" type="datetimeFigureOut">
              <a:rPr lang="en-US" smtClean="0"/>
              <a:pPr/>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DF413F-BDCF-49E6-8D52-977DBC8645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A72C87-F6C5-4BEE-998D-8BF01250C5AF}" type="datetimeFigureOut">
              <a:rPr lang="en-US" smtClean="0"/>
              <a:pPr/>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DF413F-BDCF-49E6-8D52-977DBC8645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A72C87-F6C5-4BEE-998D-8BF01250C5AF}" type="datetimeFigureOut">
              <a:rPr lang="en-US" smtClean="0"/>
              <a:pPr/>
              <a:t>10/20/2020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8DF413F-BDCF-49E6-8D52-977DBC8645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A72C87-F6C5-4BEE-998D-8BF01250C5AF}"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F413F-BDCF-49E6-8D52-977DBC8645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6A72C87-F6C5-4BEE-998D-8BF01250C5AF}"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F413F-BDCF-49E6-8D52-977DBC8645B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A72C87-F6C5-4BEE-998D-8BF01250C5AF}" type="datetimeFigureOut">
              <a:rPr lang="en-US" smtClean="0"/>
              <a:pPr/>
              <a:t>10/20/2020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8DF413F-BDCF-49E6-8D52-977DBC8645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OF BCOM(BANKING)</a:t>
            </a:r>
            <a:endParaRPr lang="en-US" dirty="0"/>
          </a:p>
        </p:txBody>
      </p:sp>
      <p:sp>
        <p:nvSpPr>
          <p:cNvPr id="3" name="Subtitle 2"/>
          <p:cNvSpPr>
            <a:spLocks noGrp="1"/>
          </p:cNvSpPr>
          <p:nvPr>
            <p:ph type="subTitle" idx="1"/>
          </p:nvPr>
        </p:nvSpPr>
        <p:spPr/>
        <p:txBody>
          <a:bodyPr>
            <a:normAutofit fontScale="25000" lnSpcReduction="20000"/>
          </a:bodyPr>
          <a:lstStyle/>
          <a:p>
            <a:endParaRPr lang="en-US" sz="3200" b="1" dirty="0" smtClean="0">
              <a:latin typeface="Arial Black" pitchFamily="34" charset="0"/>
            </a:endParaRPr>
          </a:p>
          <a:p>
            <a:r>
              <a:rPr lang="en-US" sz="5000" b="1" dirty="0" smtClean="0">
                <a:latin typeface="Arial Black" pitchFamily="34" charset="0"/>
              </a:rPr>
              <a:t>L.SARAVANAPRIYA</a:t>
            </a:r>
          </a:p>
          <a:p>
            <a:endParaRPr lang="en-US" sz="5000" b="1" dirty="0" smtClean="0">
              <a:latin typeface="Arial Black" pitchFamily="34" charset="0"/>
            </a:endParaRPr>
          </a:p>
          <a:p>
            <a:r>
              <a:rPr lang="en-US" sz="5000" b="1" dirty="0" smtClean="0">
                <a:latin typeface="Arial Black" pitchFamily="34" charset="0"/>
              </a:rPr>
              <a:t>SUBJECT : MS- </a:t>
            </a:r>
            <a:r>
              <a:rPr lang="en-US" sz="5000" b="1" dirty="0" smtClean="0">
                <a:latin typeface="Arial Black" pitchFamily="34" charset="0"/>
              </a:rPr>
              <a:t>OFFICE</a:t>
            </a:r>
          </a:p>
          <a:p>
            <a:r>
              <a:rPr lang="en-US" sz="5000" b="1" dirty="0" smtClean="0">
                <a:latin typeface="Arial Black" pitchFamily="34" charset="0"/>
              </a:rPr>
              <a:t>CLASS : II BCOM BANKING </a:t>
            </a:r>
            <a:r>
              <a:rPr lang="en-US" b="1" dirty="0" smtClean="0">
                <a:latin typeface="Arial Black" pitchFamily="34"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Microsoft Office</a:t>
            </a:r>
            <a:endParaRPr lang="en-US" dirty="0"/>
          </a:p>
        </p:txBody>
      </p:sp>
      <p:sp>
        <p:nvSpPr>
          <p:cNvPr id="3" name="Content Placeholder 2"/>
          <p:cNvSpPr>
            <a:spLocks noGrp="1"/>
          </p:cNvSpPr>
          <p:nvPr>
            <p:ph idx="1"/>
          </p:nvPr>
        </p:nvSpPr>
        <p:spPr/>
        <p:txBody>
          <a:bodyPr/>
          <a:lstStyle/>
          <a:p>
            <a:endParaRPr lang="en-IN" dirty="0" smtClean="0"/>
          </a:p>
          <a:p>
            <a:r>
              <a:rPr lang="en-IN" dirty="0" smtClean="0"/>
              <a:t>Microsoft </a:t>
            </a:r>
            <a:r>
              <a:rPr lang="en-IN" b="1" dirty="0" smtClean="0"/>
              <a:t>Office</a:t>
            </a:r>
            <a:r>
              <a:rPr lang="en-IN" dirty="0" smtClean="0"/>
              <a:t>, or simply </a:t>
            </a:r>
            <a:r>
              <a:rPr lang="en-IN" b="1" dirty="0" smtClean="0"/>
              <a:t>Office</a:t>
            </a:r>
            <a:r>
              <a:rPr lang="en-IN" dirty="0" smtClean="0"/>
              <a:t>, is a family of client software, server software, and services developed by Microsoft. ... Initially a marketing term for an </a:t>
            </a:r>
            <a:r>
              <a:rPr lang="en-IN" b="1" dirty="0" smtClean="0"/>
              <a:t>office</a:t>
            </a:r>
            <a:r>
              <a:rPr lang="en-IN" dirty="0" smtClean="0"/>
              <a:t> suite (bundled set of productivity applications), the first version of </a:t>
            </a:r>
            <a:r>
              <a:rPr lang="en-IN" b="1" dirty="0" smtClean="0"/>
              <a:t>Office</a:t>
            </a:r>
            <a:r>
              <a:rPr lang="en-IN" dirty="0" smtClean="0"/>
              <a:t> contained Microsoft Word, Microsoft Excel, and Microsoft PowerPoint.</a:t>
            </a:r>
          </a:p>
          <a:p>
            <a:pPr>
              <a:buNone/>
            </a:pPr>
            <a:r>
              <a:rPr lang="en-IN" dirty="0" smtClean="0"/>
              <a:t/>
            </a:r>
            <a:br>
              <a:rPr lang="en-IN"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Microsoft Office</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Components of Microsoft Office include Microsoft Word, a popular word processing tool; Microsoft Excel, a program used for creating and editing spreadsheets; Microsoft PowerPoint, used for creating and showing interactive presentations; Microsoft Outlook, used for managing email and calendars; Microsoft Access, used for maintaining databases; and Microsoft OneNote, used for taking notes at home, school or work.</a:t>
            </a:r>
          </a:p>
          <a:p>
            <a:pPr>
              <a:buNone/>
            </a:pP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MS Word</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Microsoft Word</a:t>
            </a:r>
            <a:r>
              <a:rPr lang="en-US" dirty="0" smtClean="0"/>
              <a:t> or </a:t>
            </a:r>
            <a:r>
              <a:rPr lang="en-US" b="1" dirty="0" smtClean="0"/>
              <a:t>MS Word</a:t>
            </a:r>
            <a:r>
              <a:rPr lang="en-US" dirty="0" smtClean="0"/>
              <a:t> (often called </a:t>
            </a:r>
            <a:r>
              <a:rPr lang="en-US" b="1" dirty="0" smtClean="0"/>
              <a:t>Word</a:t>
            </a:r>
            <a:r>
              <a:rPr lang="en-US" dirty="0" smtClean="0"/>
              <a:t>) is a graphical </a:t>
            </a:r>
            <a:r>
              <a:rPr lang="en-US" b="1" dirty="0" smtClean="0"/>
              <a:t>word</a:t>
            </a:r>
            <a:r>
              <a:rPr lang="en-US" dirty="0" smtClean="0"/>
              <a:t> processing program that users can type with. It is made by the computer company </a:t>
            </a:r>
            <a:r>
              <a:rPr lang="en-US" b="1" dirty="0" smtClean="0"/>
              <a:t>Microsoft</a:t>
            </a:r>
            <a:r>
              <a:rPr lang="en-US" dirty="0" smtClean="0"/>
              <a:t>. Its purpose is to allow users to type and save documents. Similar to other </a:t>
            </a:r>
            <a:r>
              <a:rPr lang="en-US" b="1" dirty="0" err="1" smtClean="0"/>
              <a:t>word</a:t>
            </a:r>
            <a:r>
              <a:rPr lang="en-US" dirty="0" err="1" smtClean="0"/>
              <a:t>processors</a:t>
            </a:r>
            <a:r>
              <a:rPr lang="en-US" dirty="0" smtClean="0"/>
              <a:t>, it has helpful tools to make documents.</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Microsoft Excel</a:t>
            </a:r>
            <a:endParaRPr lang="en-US" dirty="0"/>
          </a:p>
        </p:txBody>
      </p:sp>
      <p:sp>
        <p:nvSpPr>
          <p:cNvPr id="3" name="Content Placeholder 2"/>
          <p:cNvSpPr>
            <a:spLocks noGrp="1"/>
          </p:cNvSpPr>
          <p:nvPr>
            <p:ph idx="1"/>
          </p:nvPr>
        </p:nvSpPr>
        <p:spPr/>
        <p:txBody>
          <a:bodyPr/>
          <a:lstStyle/>
          <a:p>
            <a:endParaRPr lang="en-US" dirty="0" smtClean="0"/>
          </a:p>
          <a:p>
            <a:r>
              <a:rPr lang="en-US" dirty="0" smtClean="0"/>
              <a:t>Microsoft </a:t>
            </a:r>
            <a:r>
              <a:rPr lang="en-US" b="1" dirty="0" smtClean="0"/>
              <a:t>Excel</a:t>
            </a:r>
            <a:r>
              <a:rPr lang="en-US" dirty="0" smtClean="0"/>
              <a:t> is a spreadsheet developed by Microsoft for Windows, </a:t>
            </a:r>
            <a:r>
              <a:rPr lang="en-US" dirty="0" err="1" smtClean="0"/>
              <a:t>macOS</a:t>
            </a:r>
            <a:r>
              <a:rPr lang="en-US" dirty="0" smtClean="0"/>
              <a:t>, Android and </a:t>
            </a:r>
            <a:r>
              <a:rPr lang="en-US" dirty="0" err="1" smtClean="0"/>
              <a:t>iOS</a:t>
            </a:r>
            <a:r>
              <a:rPr lang="en-US" dirty="0" smtClean="0"/>
              <a:t>. It features calculation, graphing tools, pivot tables, and a macro programming language called Visual Basic for Applications.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difference between MS word and MS excel?</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Microsoft Excel is used to conduct calculations, research, data visualization in charts, data management, data analytics. Microsoft Excel application is based on an electronic spreadsheet in which you can use various mathematical and logical formulas.</a:t>
            </a:r>
          </a:p>
          <a:p>
            <a:pPr fontAlgn="base">
              <a:buNone/>
            </a:pPr>
            <a:endParaRPr lang="en-US" dirty="0" smtClean="0"/>
          </a:p>
          <a:p>
            <a:pPr fontAlgn="base"/>
            <a:r>
              <a:rPr lang="en-US" dirty="0" smtClean="0"/>
              <a:t>Microsoft Word is used to create various types of official documents that you can print and publish. When you open a Microsoft Word, it contains a default document, like a paper. This document is used to type and write whatever you want. In this, you can use cursor position and features to format and align your document professionally. There are various default templates, help you in creating a Microsoft Word document.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     Microsoft PowerPoint</a:t>
            </a:r>
            <a:endParaRPr lang="en-US" dirty="0"/>
          </a:p>
        </p:txBody>
      </p:sp>
      <p:sp>
        <p:nvSpPr>
          <p:cNvPr id="3" name="Content Placeholder 2"/>
          <p:cNvSpPr>
            <a:spLocks noGrp="1"/>
          </p:cNvSpPr>
          <p:nvPr>
            <p:ph idx="1"/>
          </p:nvPr>
        </p:nvSpPr>
        <p:spPr/>
        <p:txBody>
          <a:bodyPr/>
          <a:lstStyle/>
          <a:p>
            <a:endParaRPr lang="en-US" b="1" dirty="0" smtClean="0"/>
          </a:p>
          <a:p>
            <a:r>
              <a:rPr lang="en-US" dirty="0" smtClean="0"/>
              <a:t>Microsoft PowerPoint is a powerful slide show </a:t>
            </a:r>
            <a:r>
              <a:rPr lang="en-US" b="1" dirty="0" smtClean="0"/>
              <a:t>presentation</a:t>
            </a:r>
            <a:r>
              <a:rPr lang="en-US" dirty="0" smtClean="0"/>
              <a:t> program. It is a standard component of the company's Microsoft Office suite software, and is bundled together with Word, Excel, and other office productivity tools. The program uses </a:t>
            </a:r>
            <a:r>
              <a:rPr lang="en-US" b="1" dirty="0" smtClean="0"/>
              <a:t>slides</a:t>
            </a:r>
            <a:r>
              <a:rPr lang="en-US" dirty="0" smtClean="0"/>
              <a:t> to convey information rich in </a:t>
            </a:r>
            <a:r>
              <a:rPr lang="en-US" smtClean="0"/>
              <a:t>multimedia.</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TotalTime>
  <Words>230</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DEPARTMENT OF BCOM(BANKING)</vt:lpstr>
      <vt:lpstr>        Microsoft Office</vt:lpstr>
      <vt:lpstr>Components of Microsoft Office</vt:lpstr>
      <vt:lpstr>           MS Word</vt:lpstr>
      <vt:lpstr>         Microsoft Excel</vt:lpstr>
      <vt:lpstr>            difference between MS word and MS excel? </vt:lpstr>
      <vt:lpstr>     Microsoft PowerPoint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BCOM(BANKING)</dc:title>
  <dc:creator>GOD</dc:creator>
  <cp:lastModifiedBy>GOD</cp:lastModifiedBy>
  <cp:revision>4</cp:revision>
  <dcterms:created xsi:type="dcterms:W3CDTF">2020-10-19T17:38:59Z</dcterms:created>
  <dcterms:modified xsi:type="dcterms:W3CDTF">2020-10-20T08:21:07Z</dcterms:modified>
</cp:coreProperties>
</file>