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918FA3B-B7AE-4B3C-8D88-D97BFEFA414F}" type="datetimeFigureOut">
              <a:rPr lang="en-US" smtClean="0"/>
              <a:pPr/>
              <a:t>10/20/2020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81C6E7D-3632-46B6-A854-B8BB08A3C8B2}"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C6E7D-3632-46B6-A854-B8BB08A3C8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C6E7D-3632-46B6-A854-B8BB08A3C8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C6E7D-3632-46B6-A854-B8BB08A3C8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918FA3B-B7AE-4B3C-8D88-D97BFEFA414F}" type="datetimeFigureOut">
              <a:rPr lang="en-US" smtClean="0"/>
              <a:pPr/>
              <a:t>10/20/2020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81C6E7D-3632-46B6-A854-B8BB08A3C8B2}"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81C6E7D-3632-46B6-A854-B8BB08A3C8B2}"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81C6E7D-3632-46B6-A854-B8BB08A3C8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1C6E7D-3632-46B6-A854-B8BB08A3C8B2}"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18FA3B-B7AE-4B3C-8D88-D97BFEFA414F}" type="datetimeFigureOut">
              <a:rPr lang="en-US" smtClean="0"/>
              <a:pPr/>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1C6E7D-3632-46B6-A854-B8BB08A3C8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918FA3B-B7AE-4B3C-8D88-D97BFEFA414F}" type="datetimeFigureOut">
              <a:rPr lang="en-US" smtClean="0"/>
              <a:pPr/>
              <a:t>10/20/2020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81C6E7D-3632-46B6-A854-B8BB08A3C8B2}"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918FA3B-B7AE-4B3C-8D88-D97BFEFA414F}" type="datetimeFigureOut">
              <a:rPr lang="en-US" smtClean="0"/>
              <a:pPr/>
              <a:t>10/20/2020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81C6E7D-3632-46B6-A854-B8BB08A3C8B2}"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918FA3B-B7AE-4B3C-8D88-D97BFEFA414F}" type="datetimeFigureOut">
              <a:rPr lang="en-US" smtClean="0"/>
              <a:pPr/>
              <a:t>10/20/2020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81C6E7D-3632-46B6-A854-B8BB08A3C8B2}"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oppr.com/guides/quantitative-aptitude/data-interpretation/data-interpretation-practice-quest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p/population.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BUSINESS ADMINISTRATION </a:t>
            </a:r>
            <a:endParaRPr lang="en-US" dirty="0"/>
          </a:p>
        </p:txBody>
      </p:sp>
      <p:sp>
        <p:nvSpPr>
          <p:cNvPr id="3" name="Subtitle 2"/>
          <p:cNvSpPr>
            <a:spLocks noGrp="1"/>
          </p:cNvSpPr>
          <p:nvPr>
            <p:ph type="subTitle" idx="1"/>
          </p:nvPr>
        </p:nvSpPr>
        <p:spPr/>
        <p:txBody>
          <a:bodyPr>
            <a:normAutofit/>
          </a:bodyPr>
          <a:lstStyle/>
          <a:p>
            <a:r>
              <a:rPr lang="en-US" sz="2200" b="1" dirty="0" smtClean="0">
                <a:latin typeface="Arial Black" pitchFamily="34" charset="0"/>
              </a:rPr>
              <a:t>L.SARAVANAPRIYA</a:t>
            </a:r>
          </a:p>
          <a:p>
            <a:endParaRPr lang="en-US" sz="2200" b="1" dirty="0" smtClean="0">
              <a:latin typeface="Arial Black" pitchFamily="34" charset="0"/>
            </a:endParaRPr>
          </a:p>
          <a:p>
            <a:r>
              <a:rPr lang="en-US" sz="2200" b="1" dirty="0" smtClean="0">
                <a:latin typeface="Arial Black" pitchFamily="34" charset="0"/>
              </a:rPr>
              <a:t>SUBJECT : BUSINESS  </a:t>
            </a:r>
            <a:r>
              <a:rPr lang="en-US" sz="2200" b="1" dirty="0" smtClean="0">
                <a:latin typeface="Arial Black" pitchFamily="34" charset="0"/>
              </a:rPr>
              <a:t>STATISTICS</a:t>
            </a:r>
          </a:p>
          <a:p>
            <a:r>
              <a:rPr lang="en-US" sz="2200" b="1" dirty="0" smtClean="0">
                <a:latin typeface="Arial Black" pitchFamily="34" charset="0"/>
              </a:rPr>
              <a:t>CLASS : II BBA </a:t>
            </a:r>
            <a:endParaRPr lang="en-US" sz="2200" b="1" dirty="0" smtClean="0">
              <a:latin typeface="Arial Black"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a:bodyPr>
          <a:lstStyle/>
          <a:p>
            <a:r>
              <a:rPr lang="en-US" dirty="0" smtClean="0"/>
              <a:t>Statistics is a form of mathematical analysis that uses quantified models, representations and synopses for a given set of experimental data or real-life studies. Statistics studies methodologies to gather, review, analyze and draw conclusions from data. </a:t>
            </a:r>
          </a:p>
          <a:p>
            <a:pPr>
              <a:buNone/>
            </a:pP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collection of data</a:t>
            </a:r>
            <a:endParaRPr lang="en-US" dirty="0"/>
          </a:p>
        </p:txBody>
      </p:sp>
      <p:sp>
        <p:nvSpPr>
          <p:cNvPr id="3" name="Content Placeholder 2"/>
          <p:cNvSpPr>
            <a:spLocks noGrp="1"/>
          </p:cNvSpPr>
          <p:nvPr>
            <p:ph idx="1"/>
          </p:nvPr>
        </p:nvSpPr>
        <p:spPr/>
        <p:txBody>
          <a:bodyPr>
            <a:normAutofit lnSpcReduction="10000"/>
          </a:bodyPr>
          <a:lstStyle/>
          <a:p>
            <a:r>
              <a:rPr lang="en-US" dirty="0" smtClean="0"/>
              <a:t>The bedrock of data analysis and </a:t>
            </a:r>
            <a:r>
              <a:rPr lang="en-US" dirty="0" smtClean="0">
                <a:hlinkClick r:id="rId2"/>
              </a:rPr>
              <a:t>interpretation</a:t>
            </a:r>
            <a:r>
              <a:rPr lang="en-US" dirty="0" smtClean="0"/>
              <a:t> is formed by the </a:t>
            </a:r>
            <a:r>
              <a:rPr lang="en-US" b="1" dirty="0" smtClean="0"/>
              <a:t>collection of data</a:t>
            </a:r>
            <a:r>
              <a:rPr lang="en-US" dirty="0" smtClean="0"/>
              <a:t>. ‘Data’ is basically unorganized statistical facts and figures collected for some specific purposes, such as analysis. There can be different </a:t>
            </a:r>
            <a:r>
              <a:rPr lang="en-US" b="1" i="1" dirty="0" smtClean="0"/>
              <a:t>sources</a:t>
            </a:r>
            <a:r>
              <a:rPr lang="en-US" dirty="0" smtClean="0"/>
              <a:t> of data, such as statistical and non-statistical sources.</a:t>
            </a:r>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Data classification is the process of sorting and categorizing data into various types, forms or any other distinct class. Data classification enables the separation and classification of data according to data set requirements for various business or personal objectives. It is mainly a data management process.</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Tabulation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Tabulation is a systematic &amp; logical presentation of numeric data in rows and columns to facilitate comparison and statistical analysis. It facilitates comparison by bringing related information close to each other and helps in further statistical analysis and interpretation.</a:t>
            </a:r>
          </a:p>
          <a:p>
            <a:pPr>
              <a:buNone/>
            </a:pPr>
            <a:endParaRPr lang="en-US" dirty="0" smtClean="0"/>
          </a:p>
          <a:p>
            <a:r>
              <a:rPr lang="en-US" dirty="0" smtClean="0"/>
              <a:t>In other words, the method of placing </a:t>
            </a:r>
            <a:r>
              <a:rPr lang="en-US" dirty="0" err="1" smtClean="0"/>
              <a:t>organised</a:t>
            </a:r>
            <a:r>
              <a:rPr lang="en-US" dirty="0" smtClean="0"/>
              <a:t> data into a tabular form is called as tabulation. It may be complex, double or simple depending upon the nature of </a:t>
            </a:r>
            <a:r>
              <a:rPr lang="en-US" dirty="0" err="1" smtClean="0"/>
              <a:t>categorisation</a:t>
            </a:r>
            <a:r>
              <a:rPr lang="en-US" dirty="0" smtClean="0"/>
              <a:t>.</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Sampling is a process used in statistical analysis in which a predetermined number of observations are taken from a larger </a:t>
            </a:r>
            <a:r>
              <a:rPr lang="en-US" u="sng" dirty="0" smtClean="0">
                <a:hlinkClick r:id="rId2"/>
              </a:rPr>
              <a:t>population</a:t>
            </a:r>
            <a:r>
              <a:rPr lang="en-US" dirty="0" smtClean="0"/>
              <a:t>. The methodology used to sample from a larger population depends on the type of analysis being performed, but it may include simple random sampling or systematic sampling.</a:t>
            </a:r>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Measures of Central Tendency</a:t>
            </a:r>
            <a:endParaRPr lang="en-US" dirty="0"/>
          </a:p>
        </p:txBody>
      </p:sp>
      <p:pic>
        <p:nvPicPr>
          <p:cNvPr id="1026" name="Picture 2" descr="C:\Users\GOD\Desktop\Definition-and-Measures-of-Central-Tendency.png"/>
          <p:cNvPicPr>
            <a:picLocks noGrp="1" noChangeAspect="1" noChangeArrowheads="1"/>
          </p:cNvPicPr>
          <p:nvPr>
            <p:ph idx="1"/>
          </p:nvPr>
        </p:nvPicPr>
        <p:blipFill>
          <a:blip r:embed="rId2" cstate="print"/>
          <a:srcRect/>
          <a:stretch>
            <a:fillRect/>
          </a:stretch>
        </p:blipFill>
        <p:spPr bwMode="auto">
          <a:xfrm>
            <a:off x="523875" y="2366169"/>
            <a:ext cx="8096250" cy="30861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20</TotalTime>
  <Words>216</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DEPARTMENT OF BUSINESS ADMINISTRATION </vt:lpstr>
      <vt:lpstr>Statistics</vt:lpstr>
      <vt:lpstr>collection of data</vt:lpstr>
      <vt:lpstr>Classification</vt:lpstr>
      <vt:lpstr>Tabulation</vt:lpstr>
      <vt:lpstr>Sampling</vt:lpstr>
      <vt:lpstr>Measures of Central Tendency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BUSINESS ADMINISTRATION</dc:title>
  <dc:creator>GOD</dc:creator>
  <cp:lastModifiedBy>GOD</cp:lastModifiedBy>
  <cp:revision>4</cp:revision>
  <dcterms:created xsi:type="dcterms:W3CDTF">2020-10-19T15:53:33Z</dcterms:created>
  <dcterms:modified xsi:type="dcterms:W3CDTF">2020-10-20T08:23:01Z</dcterms:modified>
</cp:coreProperties>
</file>