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C71DF1-1448-4B3A-9DA6-F935EFE52D25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EEC3422-E72E-4BB0-892B-87D8D06F6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hope.com/jargon/s/spelchec.htm" TargetMode="External"/><Relationship Id="rId7" Type="http://schemas.openxmlformats.org/officeDocument/2006/relationships/hyperlink" Target="https://www.computerhope.com/jargon/p/page-layout.htm" TargetMode="External"/><Relationship Id="rId2" Type="http://schemas.openxmlformats.org/officeDocument/2006/relationships/hyperlink" Target="https://www.computerhope.com/jargon/p/plaint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puterhope.com/jargon/h/html.htm" TargetMode="External"/><Relationship Id="rId5" Type="http://schemas.openxmlformats.org/officeDocument/2006/relationships/hyperlink" Target="https://www.computerhope.com/jargon/f/font.htm" TargetMode="External"/><Relationship Id="rId4" Type="http://schemas.openxmlformats.org/officeDocument/2006/relationships/hyperlink" Target="https://www.computerhope.com/jargon/g/grammarc.h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mputerhope.com/history/2001.htm" TargetMode="External"/><Relationship Id="rId13" Type="http://schemas.openxmlformats.org/officeDocument/2006/relationships/hyperlink" Target="https://www.computerhope.com/history/1993.htm" TargetMode="External"/><Relationship Id="rId3" Type="http://schemas.openxmlformats.org/officeDocument/2006/relationships/hyperlink" Target="https://www.computerhope.com/history/2016.htm" TargetMode="External"/><Relationship Id="rId7" Type="http://schemas.openxmlformats.org/officeDocument/2006/relationships/hyperlink" Target="https://www.computerhope.com/history/2003.htm" TargetMode="External"/><Relationship Id="rId12" Type="http://schemas.openxmlformats.org/officeDocument/2006/relationships/hyperlink" Target="https://www.computerhope.com/history/1995.htm" TargetMode="External"/><Relationship Id="rId2" Type="http://schemas.openxmlformats.org/officeDocument/2006/relationships/hyperlink" Target="https://www.computerhope.com/history/2018.htm" TargetMode="External"/><Relationship Id="rId16" Type="http://schemas.openxmlformats.org/officeDocument/2006/relationships/hyperlink" Target="https://www.computerhope.com/history/1989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puterhope.com/history/2006.htm" TargetMode="External"/><Relationship Id="rId11" Type="http://schemas.openxmlformats.org/officeDocument/2006/relationships/hyperlink" Target="https://www.computerhope.com/history/1997.htm" TargetMode="External"/><Relationship Id="rId5" Type="http://schemas.openxmlformats.org/officeDocument/2006/relationships/hyperlink" Target="https://www.computerhope.com/history/2010.htm" TargetMode="External"/><Relationship Id="rId15" Type="http://schemas.openxmlformats.org/officeDocument/2006/relationships/hyperlink" Target="https://www.computerhope.com/history/1990.htm" TargetMode="External"/><Relationship Id="rId10" Type="http://schemas.openxmlformats.org/officeDocument/2006/relationships/hyperlink" Target="https://www.computerhope.com/history/1998.htm" TargetMode="External"/><Relationship Id="rId4" Type="http://schemas.openxmlformats.org/officeDocument/2006/relationships/hyperlink" Target="https://www.computerhope.com/history/2013.htm" TargetMode="External"/><Relationship Id="rId9" Type="http://schemas.openxmlformats.org/officeDocument/2006/relationships/hyperlink" Target="https://www.computerhope.com/history/1999.htm" TargetMode="External"/><Relationship Id="rId14" Type="http://schemas.openxmlformats.org/officeDocument/2006/relationships/hyperlink" Target="https://www.computerhope.com/history/1991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mmies.com/software/microsoft-office/excel/excel-2010s-three-data-types-and-their-default-forma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OF BUSINESS ADMINISTRATION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Arial Black" pitchFamily="34" charset="0"/>
              </a:rPr>
              <a:t>S.FAIZAHAMED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 COMPUTER APPLICATIONS IN BUSINESS I</a:t>
            </a:r>
          </a:p>
          <a:p>
            <a:r>
              <a:rPr lang="en-US" b="1" dirty="0" smtClean="0">
                <a:latin typeface="Arial Black" pitchFamily="34" charset="0"/>
              </a:rPr>
              <a:t>CLASS : II BBA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Microsoft </a:t>
            </a:r>
            <a:r>
              <a:rPr lang="en-US" b="1" dirty="0" smtClean="0"/>
              <a:t>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 </a:t>
            </a:r>
            <a:r>
              <a:rPr lang="en-US" b="1" dirty="0" smtClean="0"/>
              <a:t>Office</a:t>
            </a:r>
            <a:r>
              <a:rPr lang="en-US" dirty="0" smtClean="0"/>
              <a:t>, or simply </a:t>
            </a:r>
            <a:r>
              <a:rPr lang="en-US" b="1" dirty="0" smtClean="0"/>
              <a:t>Office</a:t>
            </a:r>
            <a:r>
              <a:rPr lang="en-US" dirty="0" smtClean="0"/>
              <a:t>, is a family of client software, server software, and services developed by Microsoft. ... Initially a marketing term for an </a:t>
            </a:r>
            <a:r>
              <a:rPr lang="en-US" b="1" dirty="0" smtClean="0"/>
              <a:t>office</a:t>
            </a:r>
            <a:r>
              <a:rPr lang="en-US" dirty="0" smtClean="0"/>
              <a:t> suite (bundled set of productivity applications), the first version of </a:t>
            </a:r>
            <a:r>
              <a:rPr lang="en-US" b="1" dirty="0" smtClean="0"/>
              <a:t>Office</a:t>
            </a:r>
            <a:r>
              <a:rPr lang="en-US" dirty="0" smtClean="0"/>
              <a:t> contained Microsoft Word, Microsoft Excel, and Microsoft PowerPoint.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MS </a:t>
            </a:r>
            <a:r>
              <a:rPr lang="en-US" b="1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Microsoft Word</a:t>
            </a:r>
            <a:r>
              <a:rPr lang="en-US" dirty="0" smtClean="0"/>
              <a:t> or </a:t>
            </a:r>
            <a:r>
              <a:rPr lang="en-US" b="1" dirty="0" smtClean="0"/>
              <a:t>MS Word</a:t>
            </a:r>
            <a:r>
              <a:rPr lang="en-US" dirty="0" smtClean="0"/>
              <a:t> (often called </a:t>
            </a:r>
            <a:r>
              <a:rPr lang="en-US" b="1" dirty="0" smtClean="0"/>
              <a:t>Word</a:t>
            </a:r>
            <a:r>
              <a:rPr lang="en-US" dirty="0" smtClean="0"/>
              <a:t>) is a graphical </a:t>
            </a:r>
            <a:r>
              <a:rPr lang="en-US" b="1" dirty="0" smtClean="0"/>
              <a:t>word</a:t>
            </a:r>
            <a:r>
              <a:rPr lang="en-US" dirty="0" smtClean="0"/>
              <a:t> processing program that users can type with. It is made by the computer company </a:t>
            </a:r>
            <a:r>
              <a:rPr lang="en-US" b="1" dirty="0" smtClean="0"/>
              <a:t>Microsoft</a:t>
            </a:r>
            <a:r>
              <a:rPr lang="en-US" dirty="0" smtClean="0"/>
              <a:t>. Its purpose is to allow users to type and save documents. Similar to other </a:t>
            </a:r>
            <a:r>
              <a:rPr lang="en-US" b="1" dirty="0" smtClean="0"/>
              <a:t>word</a:t>
            </a:r>
            <a:r>
              <a:rPr lang="en-US" dirty="0" smtClean="0"/>
              <a:t> processors, it has helpful tools to make documents.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/>
              <a:t>Microsoft Word used for?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smtClean="0"/>
              <a:t>Word allows you to create professional-quality documents, reports, letters, and résumés. Unlike a </a:t>
            </a:r>
            <a:r>
              <a:rPr lang="en-US" dirty="0" smtClean="0">
                <a:hlinkClick r:id="rId2"/>
              </a:rPr>
              <a:t>plain text</a:t>
            </a:r>
            <a:r>
              <a:rPr lang="en-US" dirty="0" smtClean="0"/>
              <a:t> editor, Microsoft Word has features including </a:t>
            </a:r>
            <a:r>
              <a:rPr lang="en-US" dirty="0" smtClean="0">
                <a:hlinkClick r:id="rId3"/>
              </a:rPr>
              <a:t>spell check</a:t>
            </a:r>
            <a:r>
              <a:rPr lang="en-US" dirty="0" smtClean="0"/>
              <a:t>, </a:t>
            </a:r>
            <a:r>
              <a:rPr lang="en-US" dirty="0" smtClean="0">
                <a:hlinkClick r:id="rId4"/>
              </a:rPr>
              <a:t>grammar check</a:t>
            </a:r>
            <a:r>
              <a:rPr lang="en-US" dirty="0" smtClean="0"/>
              <a:t>, text and </a:t>
            </a:r>
            <a:r>
              <a:rPr lang="en-US" dirty="0" smtClean="0">
                <a:hlinkClick r:id="rId5"/>
              </a:rPr>
              <a:t>font</a:t>
            </a:r>
            <a:r>
              <a:rPr lang="en-US" dirty="0" smtClean="0"/>
              <a:t> formatting, </a:t>
            </a:r>
            <a:r>
              <a:rPr lang="en-US" dirty="0" smtClean="0">
                <a:hlinkClick r:id="rId6"/>
              </a:rPr>
              <a:t>HTML</a:t>
            </a:r>
            <a:r>
              <a:rPr lang="en-US" dirty="0" smtClean="0"/>
              <a:t> support, image support, advanced </a:t>
            </a:r>
            <a:r>
              <a:rPr lang="en-US" dirty="0" smtClean="0">
                <a:hlinkClick r:id="rId7"/>
              </a:rPr>
              <a:t>page layout</a:t>
            </a:r>
            <a:r>
              <a:rPr lang="en-US" dirty="0" smtClean="0"/>
              <a:t>, and more.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versions of Microsoft Word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Word 2019, released in </a:t>
            </a:r>
            <a:r>
              <a:rPr lang="en-US" dirty="0" smtClean="0">
                <a:hlinkClick r:id="rId2"/>
              </a:rPr>
              <a:t>2018</a:t>
            </a:r>
            <a:endParaRPr lang="en-US" dirty="0" smtClean="0"/>
          </a:p>
          <a:p>
            <a:r>
              <a:rPr lang="en-US" dirty="0" smtClean="0"/>
              <a:t>Word 2016, released in </a:t>
            </a:r>
            <a:r>
              <a:rPr lang="en-US" dirty="0" smtClean="0">
                <a:hlinkClick r:id="rId3"/>
              </a:rPr>
              <a:t>2016</a:t>
            </a:r>
            <a:endParaRPr lang="en-US" dirty="0" smtClean="0"/>
          </a:p>
          <a:p>
            <a:r>
              <a:rPr lang="en-US" dirty="0" smtClean="0"/>
              <a:t>Word 2013, released in </a:t>
            </a:r>
            <a:r>
              <a:rPr lang="en-US" dirty="0" smtClean="0">
                <a:hlinkClick r:id="rId4"/>
              </a:rPr>
              <a:t>2013</a:t>
            </a:r>
            <a:endParaRPr lang="en-US" dirty="0" smtClean="0"/>
          </a:p>
          <a:p>
            <a:r>
              <a:rPr lang="en-US" dirty="0" smtClean="0"/>
              <a:t>Word 2010, released in </a:t>
            </a:r>
            <a:r>
              <a:rPr lang="en-US" dirty="0" smtClean="0">
                <a:hlinkClick r:id="rId5"/>
              </a:rPr>
              <a:t>2010</a:t>
            </a:r>
            <a:endParaRPr lang="en-US" dirty="0" smtClean="0"/>
          </a:p>
          <a:p>
            <a:r>
              <a:rPr lang="en-US" dirty="0" smtClean="0"/>
              <a:t>Word 2007, released in </a:t>
            </a:r>
            <a:r>
              <a:rPr lang="en-US" dirty="0" smtClean="0">
                <a:hlinkClick r:id="rId6"/>
              </a:rPr>
              <a:t>2006</a:t>
            </a:r>
            <a:endParaRPr lang="en-US" dirty="0" smtClean="0"/>
          </a:p>
          <a:p>
            <a:r>
              <a:rPr lang="en-US" dirty="0" smtClean="0"/>
              <a:t>Word 2003, released in </a:t>
            </a:r>
            <a:r>
              <a:rPr lang="en-US" dirty="0" smtClean="0">
                <a:hlinkClick r:id="rId7"/>
              </a:rPr>
              <a:t>2003</a:t>
            </a:r>
            <a:endParaRPr lang="en-US" dirty="0" smtClean="0"/>
          </a:p>
          <a:p>
            <a:r>
              <a:rPr lang="en-US" dirty="0" smtClean="0"/>
              <a:t>Word 2002, released in </a:t>
            </a:r>
            <a:r>
              <a:rPr lang="en-US" dirty="0" smtClean="0">
                <a:hlinkClick r:id="rId8"/>
              </a:rPr>
              <a:t>2001</a:t>
            </a:r>
            <a:endParaRPr lang="en-US" dirty="0" smtClean="0"/>
          </a:p>
          <a:p>
            <a:r>
              <a:rPr lang="en-US" dirty="0" smtClean="0"/>
              <a:t>Word 2000, released in </a:t>
            </a:r>
            <a:r>
              <a:rPr lang="en-US" dirty="0" smtClean="0">
                <a:hlinkClick r:id="rId9"/>
              </a:rPr>
              <a:t>1999</a:t>
            </a:r>
            <a:endParaRPr lang="en-US" dirty="0" smtClean="0"/>
          </a:p>
          <a:p>
            <a:r>
              <a:rPr lang="en-US" dirty="0" smtClean="0"/>
              <a:t>Word 98, released in </a:t>
            </a:r>
            <a:r>
              <a:rPr lang="en-US" dirty="0" smtClean="0">
                <a:hlinkClick r:id="rId10"/>
              </a:rPr>
              <a:t>1998</a:t>
            </a:r>
            <a:endParaRPr lang="en-US" dirty="0" smtClean="0"/>
          </a:p>
          <a:p>
            <a:r>
              <a:rPr lang="en-US" dirty="0" smtClean="0"/>
              <a:t>Word 97, released in </a:t>
            </a:r>
            <a:r>
              <a:rPr lang="en-US" dirty="0" smtClean="0">
                <a:hlinkClick r:id="rId11"/>
              </a:rPr>
              <a:t>1997</a:t>
            </a:r>
            <a:endParaRPr lang="en-US" dirty="0" smtClean="0"/>
          </a:p>
          <a:p>
            <a:r>
              <a:rPr lang="en-US" dirty="0" smtClean="0"/>
              <a:t>Word 95, released in </a:t>
            </a:r>
            <a:r>
              <a:rPr lang="en-US" dirty="0" smtClean="0">
                <a:hlinkClick r:id="rId12"/>
              </a:rPr>
              <a:t>1995</a:t>
            </a:r>
            <a:endParaRPr lang="en-US" dirty="0" smtClean="0"/>
          </a:p>
          <a:p>
            <a:r>
              <a:rPr lang="en-US" dirty="0" smtClean="0"/>
              <a:t>Word 6.0, released in </a:t>
            </a:r>
            <a:r>
              <a:rPr lang="en-US" dirty="0" smtClean="0">
                <a:hlinkClick r:id="rId13"/>
              </a:rPr>
              <a:t>1993</a:t>
            </a:r>
            <a:endParaRPr lang="en-US" dirty="0" smtClean="0"/>
          </a:p>
          <a:p>
            <a:r>
              <a:rPr lang="en-US" dirty="0" smtClean="0"/>
              <a:t>Word 2.0, released in </a:t>
            </a:r>
            <a:r>
              <a:rPr lang="en-US" dirty="0" smtClean="0">
                <a:hlinkClick r:id="rId14"/>
              </a:rPr>
              <a:t>1991</a:t>
            </a:r>
            <a:endParaRPr lang="en-US" dirty="0" smtClean="0"/>
          </a:p>
          <a:p>
            <a:r>
              <a:rPr lang="en-US" dirty="0" smtClean="0"/>
              <a:t>Word 1.1, released in </a:t>
            </a:r>
            <a:r>
              <a:rPr lang="en-US" dirty="0" smtClean="0">
                <a:hlinkClick r:id="rId15"/>
              </a:rPr>
              <a:t>1990</a:t>
            </a:r>
            <a:endParaRPr lang="en-US" dirty="0" smtClean="0"/>
          </a:p>
          <a:p>
            <a:r>
              <a:rPr lang="en-US" dirty="0" smtClean="0"/>
              <a:t>Word 1.0, released in </a:t>
            </a:r>
            <a:r>
              <a:rPr lang="en-US" dirty="0" smtClean="0">
                <a:hlinkClick r:id="rId16"/>
              </a:rPr>
              <a:t>1989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smtClean="0"/>
              <a:t>MS </a:t>
            </a:r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b="1" dirty="0" smtClean="0"/>
              <a:t>Excel</a:t>
            </a:r>
            <a:r>
              <a:rPr lang="en-US" dirty="0" smtClean="0"/>
              <a:t> spreadsheet app lets you create, view, edit, and share your files with others quickly and easily. Create spreadsheets, data analyses, charts, budgets ...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Microsoft </a:t>
            </a:r>
            <a:r>
              <a:rPr lang="en-US" b="1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Microsoft PowerPoint</a:t>
            </a:r>
            <a:r>
              <a:rPr lang="en-US" dirty="0" smtClean="0"/>
              <a:t> is a presentation program, created by Robert Gaskins and Dennis Austin at a software company named Forethought, Inc. </a:t>
            </a:r>
            <a:r>
              <a:rPr lang="en-US" dirty="0" smtClean="0"/>
              <a:t> </a:t>
            </a:r>
            <a:r>
              <a:rPr lang="en-US" dirty="0" smtClean="0"/>
              <a:t> ‎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66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DEPARTMENT OF BUSINESS ADMINISTRATION </vt:lpstr>
      <vt:lpstr>    Microsoft Office</vt:lpstr>
      <vt:lpstr>          MS Word</vt:lpstr>
      <vt:lpstr> Microsoft Word used for? </vt:lpstr>
      <vt:lpstr>versions of Microsoft Word </vt:lpstr>
      <vt:lpstr>       MS Excel    </vt:lpstr>
      <vt:lpstr>    Microsoft PowerPoint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BUSINESS ADMINISTRATION</dc:title>
  <dc:creator>GOD</dc:creator>
  <cp:lastModifiedBy>GOD</cp:lastModifiedBy>
  <cp:revision>3</cp:revision>
  <dcterms:created xsi:type="dcterms:W3CDTF">2020-10-20T09:37:34Z</dcterms:created>
  <dcterms:modified xsi:type="dcterms:W3CDTF">2020-10-20T10:00:20Z</dcterms:modified>
</cp:coreProperties>
</file>