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7B58-80FC-4DE8-A2EE-4B9D963D124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AF4C-7BC6-4F92-9E5B-33EDDA757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7B58-80FC-4DE8-A2EE-4B9D963D124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AF4C-7BC6-4F92-9E5B-33EDDA757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7B58-80FC-4DE8-A2EE-4B9D963D124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AF4C-7BC6-4F92-9E5B-33EDDA757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7B58-80FC-4DE8-A2EE-4B9D963D124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AF4C-7BC6-4F92-9E5B-33EDDA757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7B58-80FC-4DE8-A2EE-4B9D963D124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AF4C-7BC6-4F92-9E5B-33EDDA757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7B58-80FC-4DE8-A2EE-4B9D963D124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AF4C-7BC6-4F92-9E5B-33EDDA757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7B58-80FC-4DE8-A2EE-4B9D963D124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AF4C-7BC6-4F92-9E5B-33EDDA757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7B58-80FC-4DE8-A2EE-4B9D963D124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AF4C-7BC6-4F92-9E5B-33EDDA757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7B58-80FC-4DE8-A2EE-4B9D963D124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AF4C-7BC6-4F92-9E5B-33EDDA757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7B58-80FC-4DE8-A2EE-4B9D963D124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AF4C-7BC6-4F92-9E5B-33EDDA757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7B58-80FC-4DE8-A2EE-4B9D963D124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07AF4C-7BC6-4F92-9E5B-33EDDA7579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2C7B58-80FC-4DE8-A2EE-4B9D963D124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07AF4C-7BC6-4F92-9E5B-33EDDA75793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DEPARTMENT OF BCOM(BANKING)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400" b="1" dirty="0" smtClean="0">
                <a:latin typeface="Arial Black" pitchFamily="34" charset="0"/>
              </a:rPr>
              <a:t>K.ABDULLAH </a:t>
            </a:r>
          </a:p>
          <a:p>
            <a:endParaRPr lang="en-US" b="1" dirty="0" smtClean="0">
              <a:latin typeface="Arial Black" pitchFamily="34" charset="0"/>
            </a:endParaRPr>
          </a:p>
          <a:p>
            <a:r>
              <a:rPr lang="en-US" b="1" dirty="0" smtClean="0">
                <a:latin typeface="Arial Black" pitchFamily="34" charset="0"/>
              </a:rPr>
              <a:t>SUBJECT :ECONOMIC DEVELOPMENT OF NDIA</a:t>
            </a:r>
          </a:p>
          <a:p>
            <a:r>
              <a:rPr lang="en-US" b="1" dirty="0" smtClean="0">
                <a:latin typeface="Arial Black" pitchFamily="34" charset="0"/>
              </a:rPr>
              <a:t>CLASS : BBA </a:t>
            </a:r>
            <a:endParaRPr lang="en-US" b="1" dirty="0" smtClean="0">
              <a:latin typeface="Arial Black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Economic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/>
              <a:t>Economic </a:t>
            </a:r>
            <a:r>
              <a:rPr lang="en-US" b="1" dirty="0"/>
              <a:t>development</a:t>
            </a:r>
            <a:r>
              <a:rPr lang="en-US" dirty="0"/>
              <a:t> is the growth of the standard of living of a nations people from a low-income (poor) </a:t>
            </a:r>
            <a:r>
              <a:rPr lang="en-US" b="1" dirty="0"/>
              <a:t>economy</a:t>
            </a:r>
            <a:r>
              <a:rPr lang="en-US" dirty="0"/>
              <a:t> to a high-income (rich)</a:t>
            </a:r>
            <a:r>
              <a:rPr lang="en-US" b="1" dirty="0"/>
              <a:t>economy</a:t>
            </a:r>
            <a:r>
              <a:rPr lang="en-US" dirty="0"/>
              <a:t>. When the local quality of life is improved, there is more </a:t>
            </a:r>
            <a:r>
              <a:rPr lang="en-US" b="1" dirty="0"/>
              <a:t>economic development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 Black" pitchFamily="34" charset="0"/>
              </a:rPr>
              <a:t>NATURE AND SCOPE OF ECONOMICS</a:t>
            </a:r>
            <a:endParaRPr lang="en-US" sz="2800" dirty="0">
              <a:latin typeface="Arial Black" pitchFamily="34" charset="0"/>
            </a:endParaRPr>
          </a:p>
        </p:txBody>
      </p:sp>
      <p:pic>
        <p:nvPicPr>
          <p:cNvPr id="1026" name="Picture 2" descr="C:\Users\GOD\Desktop\606a94ede78a4977942d89b2a7472df0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45708" y="1935163"/>
            <a:ext cx="5852583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ECONOMIC CONCEPTS </a:t>
            </a:r>
            <a:endParaRPr lang="en-US" dirty="0"/>
          </a:p>
        </p:txBody>
      </p:sp>
      <p:pic>
        <p:nvPicPr>
          <p:cNvPr id="2050" name="Picture 2" descr="C:\Users\GOD\Desktop\Basic Economic Concept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45709" y="1935163"/>
            <a:ext cx="5852582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ECONOMICS</a:t>
            </a:r>
            <a:endParaRPr lang="en-US" dirty="0"/>
          </a:p>
        </p:txBody>
      </p:sp>
      <p:pic>
        <p:nvPicPr>
          <p:cNvPr id="3074" name="Picture 2" descr="C:\Users\GOD\Desktop\basic-concepts-of-economics-15-72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45708" y="1935163"/>
            <a:ext cx="5852583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PRODUCTIVE EFFICIENCY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Productive </a:t>
            </a:r>
            <a:r>
              <a:rPr lang="en-US" dirty="0" smtClean="0"/>
              <a:t>efficiency can be defined as, or achieved by, producing at a minimum cost</a:t>
            </a:r>
          </a:p>
          <a:p>
            <a:r>
              <a:rPr lang="en-US" dirty="0" smtClean="0"/>
              <a:t>By producing at a minimum cost, FEWER RESOURCES are used and MORE can be produced. This reduces scarcity and gives us more satisfaction from our existing resources.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PRODUCTIVE EFFICIENCY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098" name="Picture 2" descr="C:\Users\GOD\Pictures\5esprod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957512" y="2796381"/>
            <a:ext cx="3228975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79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DEPARTMENT OF BCOM(BANKING)</vt:lpstr>
      <vt:lpstr>Economic Development</vt:lpstr>
      <vt:lpstr>NATURE AND SCOPE OF ECONOMICS</vt:lpstr>
      <vt:lpstr>BASIC ECONOMIC CONCEPTS </vt:lpstr>
      <vt:lpstr>TYPES OF ECONOMICS</vt:lpstr>
      <vt:lpstr>PRODUCTIVE EFFICIENCY </vt:lpstr>
      <vt:lpstr>PRODUCTIVE EFFICIENCY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GOD</dc:creator>
  <cp:lastModifiedBy>GOD</cp:lastModifiedBy>
  <cp:revision>6</cp:revision>
  <dcterms:created xsi:type="dcterms:W3CDTF">2020-10-21T08:58:07Z</dcterms:created>
  <dcterms:modified xsi:type="dcterms:W3CDTF">2020-10-21T09:33:20Z</dcterms:modified>
</cp:coreProperties>
</file>