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F9A25-2F5E-4951-84D2-16EF56108933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1BC0AB-402D-42FA-8C42-1FF4F597024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90499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DEPARTMENT OF BUSINESS ADMINISTRATION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048000"/>
          </a:xfrm>
        </p:spPr>
        <p:txBody>
          <a:bodyPr/>
          <a:lstStyle/>
          <a:p>
            <a:pPr algn="ctr"/>
            <a:r>
              <a:rPr lang="en-US" b="1" dirty="0" smtClean="0"/>
              <a:t>DR.P.KAVIMANI</a:t>
            </a:r>
          </a:p>
          <a:p>
            <a:pPr algn="ctr"/>
            <a:r>
              <a:rPr lang="en-US" b="1" dirty="0" smtClean="0"/>
              <a:t>	SUBJECT : ENREPRENEURSHIP     		DEVELOPMENT</a:t>
            </a:r>
            <a:endParaRPr lang="en-US" b="1" dirty="0" smtClean="0"/>
          </a:p>
          <a:p>
            <a:pPr algn="ctr"/>
            <a:r>
              <a:rPr lang="en-US" b="1" dirty="0" smtClean="0"/>
              <a:t>CLASS :  II YEAR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Factors affecting 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</a:t>
            </a:r>
            <a:r>
              <a:rPr lang="en-US" dirty="0" smtClean="0"/>
              <a:t>factors</a:t>
            </a:r>
          </a:p>
          <a:p>
            <a:r>
              <a:rPr lang="en-US" dirty="0" smtClean="0"/>
              <a:t>Political Factors</a:t>
            </a:r>
          </a:p>
          <a:p>
            <a:r>
              <a:rPr lang="en-US" dirty="0" smtClean="0"/>
              <a:t>Economic Factors</a:t>
            </a:r>
          </a:p>
          <a:p>
            <a:r>
              <a:rPr lang="en-US" dirty="0" smtClean="0"/>
              <a:t>Social Factors</a:t>
            </a:r>
          </a:p>
          <a:p>
            <a:r>
              <a:rPr lang="en-US" dirty="0" smtClean="0"/>
              <a:t>Technological Factors</a:t>
            </a:r>
          </a:p>
          <a:p>
            <a:r>
              <a:rPr lang="en-US" dirty="0" smtClean="0"/>
              <a:t>Ecological Factors</a:t>
            </a:r>
          </a:p>
          <a:p>
            <a:r>
              <a:rPr lang="en-US" dirty="0" smtClean="0"/>
              <a:t>Legal </a:t>
            </a:r>
            <a:r>
              <a:rPr lang="en-US" dirty="0"/>
              <a:t>factors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ENTREPRENUER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the individual who bears the risk of operating a business in the face of uncertainty about future conditions and who is rewarded accordingly by his profit or losses.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A person who takes the risks necessary to organize and manage a business and receives the financial profits and nonmonetary rewards.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Entrepreneurship can be described as a process of action an entrepreneur undertakes to establish his enterprise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Entrepreneurship </a:t>
            </a:r>
            <a:r>
              <a:rPr lang="en-US" dirty="0"/>
              <a:t>is a creative activity.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act and art of being an entrepreneur to transform innovations into economic goods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is a purposeful activity of an individual or group of individual undertaken to initiate and maintain an enterprise by production and distribution of economics goods and services to generate profit. </a:t>
            </a:r>
            <a:r>
              <a:rPr lang="en-US" dirty="0" smtClean="0"/>
              <a:t>He </a:t>
            </a:r>
            <a:r>
              <a:rPr lang="en-US" dirty="0"/>
              <a:t>process of organizing, managing and assuming the risks of a business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Entrepreneurship is the capacity for innovation, investment and expansion in new markets, products and techniques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 OF 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900" dirty="0"/>
              <a:t>Innovation </a:t>
            </a: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• </a:t>
            </a:r>
            <a:r>
              <a:rPr lang="en-US" sz="3900" dirty="0"/>
              <a:t>Moderate risk </a:t>
            </a:r>
            <a:r>
              <a:rPr lang="en-US" sz="3900" dirty="0" smtClean="0"/>
              <a:t>taking</a:t>
            </a:r>
          </a:p>
          <a:p>
            <a:pPr>
              <a:buNone/>
            </a:pPr>
            <a:r>
              <a:rPr lang="en-US" sz="3900" dirty="0" smtClean="0"/>
              <a:t>• </a:t>
            </a:r>
            <a:r>
              <a:rPr lang="en-US" sz="3900" dirty="0"/>
              <a:t>Hard </a:t>
            </a:r>
            <a:r>
              <a:rPr lang="en-US" sz="3900" dirty="0" smtClean="0"/>
              <a:t>work</a:t>
            </a:r>
          </a:p>
          <a:p>
            <a:pPr>
              <a:buNone/>
            </a:pPr>
            <a:r>
              <a:rPr lang="en-US" sz="3900" dirty="0" smtClean="0"/>
              <a:t> </a:t>
            </a:r>
            <a:r>
              <a:rPr lang="en-US" sz="3900" dirty="0"/>
              <a:t>• </a:t>
            </a:r>
            <a:r>
              <a:rPr lang="en-US" sz="3900" dirty="0" smtClean="0"/>
              <a:t>Accountability</a:t>
            </a:r>
          </a:p>
          <a:p>
            <a:pPr>
              <a:buNone/>
            </a:pPr>
            <a:r>
              <a:rPr lang="en-US" sz="3900" dirty="0" smtClean="0"/>
              <a:t> </a:t>
            </a:r>
            <a:r>
              <a:rPr lang="en-US" sz="3900" dirty="0"/>
              <a:t>• Educated in real </a:t>
            </a:r>
            <a:r>
              <a:rPr lang="en-US" sz="3900" dirty="0" smtClean="0"/>
              <a:t>sense</a:t>
            </a:r>
          </a:p>
          <a:p>
            <a:pPr>
              <a:buNone/>
            </a:pPr>
            <a:r>
              <a:rPr lang="en-US" sz="3900" dirty="0" smtClean="0"/>
              <a:t> </a:t>
            </a:r>
            <a:r>
              <a:rPr lang="en-US" sz="3900" dirty="0"/>
              <a:t>• Analytical( logical) mind </a:t>
            </a: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• </a:t>
            </a:r>
            <a:r>
              <a:rPr lang="en-US" sz="3900" dirty="0"/>
              <a:t>Dynamic leadership </a:t>
            </a:r>
            <a:endParaRPr lang="en-US" sz="3900" dirty="0" smtClean="0"/>
          </a:p>
          <a:p>
            <a:pPr>
              <a:buNone/>
            </a:pPr>
            <a:r>
              <a:rPr lang="en-US" sz="3900" dirty="0" smtClean="0"/>
              <a:t>• </a:t>
            </a:r>
            <a:r>
              <a:rPr lang="en-US" sz="3900" dirty="0"/>
              <a:t>Presence of </a:t>
            </a:r>
            <a:r>
              <a:rPr lang="en-US" sz="3900" dirty="0" smtClean="0"/>
              <a:t>mind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QUALITIES OF ENTREPRENEUR- CONTIOUS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 </a:t>
            </a:r>
            <a:r>
              <a:rPr lang="en-US" dirty="0" smtClean="0"/>
              <a:t>Accommodative</a:t>
            </a:r>
            <a:endParaRPr lang="en-US" sz="4000" dirty="0" smtClean="0"/>
          </a:p>
          <a:p>
            <a:pPr>
              <a:buNone/>
            </a:pPr>
            <a:r>
              <a:rPr lang="en-US" dirty="0" smtClean="0"/>
              <a:t> • Courageous and tactful </a:t>
            </a:r>
          </a:p>
          <a:p>
            <a:pPr>
              <a:buNone/>
            </a:pPr>
            <a:r>
              <a:rPr lang="en-US" dirty="0" smtClean="0"/>
              <a:t>• Maker of right decisions</a:t>
            </a:r>
          </a:p>
          <a:p>
            <a:pPr>
              <a:buNone/>
            </a:pPr>
            <a:r>
              <a:rPr lang="en-US" dirty="0" smtClean="0"/>
              <a:t> • Far-sighted</a:t>
            </a:r>
          </a:p>
          <a:p>
            <a:pPr>
              <a:buNone/>
            </a:pPr>
            <a:r>
              <a:rPr lang="en-US" dirty="0" smtClean="0"/>
              <a:t> • Right perception of things</a:t>
            </a:r>
          </a:p>
          <a:p>
            <a:pPr>
              <a:buNone/>
            </a:pPr>
            <a:r>
              <a:rPr lang="en-US" dirty="0" smtClean="0"/>
              <a:t> • Enjoy simple life</a:t>
            </a:r>
          </a:p>
          <a:p>
            <a:pPr>
              <a:buNone/>
            </a:pPr>
            <a:r>
              <a:rPr lang="en-US" dirty="0" smtClean="0"/>
              <a:t> • Intuitive (sensitive )and investigative </a:t>
            </a:r>
          </a:p>
          <a:p>
            <a:pPr>
              <a:buNone/>
            </a:pPr>
            <a:r>
              <a:rPr lang="en-US" dirty="0" smtClean="0"/>
              <a:t>• Strong desire to succeed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Take initiative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Formulate business ideas and concepts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Communication </a:t>
            </a:r>
            <a:r>
              <a:rPr lang="en-US" dirty="0"/>
              <a:t>with the useful </a:t>
            </a:r>
            <a:r>
              <a:rPr lang="en-US" dirty="0" smtClean="0"/>
              <a:t>parties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Perform legal </a:t>
            </a:r>
            <a:r>
              <a:rPr lang="en-US" dirty="0" smtClean="0"/>
              <a:t>formalities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Make judicious (well judged) </a:t>
            </a:r>
            <a:r>
              <a:rPr lang="en-US" dirty="0" smtClean="0"/>
              <a:t>investment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Ensure quality </a:t>
            </a:r>
            <a:r>
              <a:rPr lang="en-US" dirty="0" smtClean="0"/>
              <a:t>product/service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Arrange R &amp; D for innovation and </a:t>
            </a:r>
            <a:r>
              <a:rPr lang="en-US" dirty="0" smtClean="0"/>
              <a:t>newness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collect technologies to </a:t>
            </a:r>
            <a:r>
              <a:rPr lang="en-US" dirty="0" smtClean="0"/>
              <a:t>adapt/adopt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Manage risk and </a:t>
            </a:r>
            <a:r>
              <a:rPr lang="en-US" dirty="0" smtClean="0"/>
              <a:t>uncertainties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Develop manpower by appropriate training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OF ENTREPRENEUR-CONT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Get right persons for right </a:t>
            </a:r>
            <a:r>
              <a:rPr lang="en-US" sz="2800" dirty="0" smtClean="0"/>
              <a:t>jobs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/>
              <a:t>• Select appropriate marketing channels of </a:t>
            </a:r>
            <a:r>
              <a:rPr lang="en-US" sz="2800" dirty="0" smtClean="0"/>
              <a:t>distribution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/>
              <a:t>• Appoint motivated sales force capable of making augmented sales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/>
              <a:t>• Reasonably distribute the business surplus among the interested groups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/>
              <a:t>• Make re investment wherever safe and profitable.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/>
              <a:t>• Maintain useful social contact </a:t>
            </a:r>
          </a:p>
          <a:p>
            <a:pPr>
              <a:buNone/>
            </a:pPr>
            <a:r>
              <a:rPr lang="en-US" sz="2800" dirty="0" smtClean="0"/>
              <a:t>• Recruit skill and able persons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ENTREPRENEUR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• Innovating </a:t>
            </a:r>
            <a:r>
              <a:rPr lang="en-US" dirty="0" smtClean="0"/>
              <a:t>entrepreneurs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Imitative </a:t>
            </a:r>
            <a:r>
              <a:rPr lang="en-US" dirty="0" smtClean="0"/>
              <a:t>entrepreneurs 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Fabian entrepreneurs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Drone </a:t>
            </a:r>
            <a:r>
              <a:rPr lang="en-US" dirty="0" smtClean="0"/>
              <a:t>entrepreneurs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Four aspects of being an entrepreneur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Involves </a:t>
            </a:r>
            <a:r>
              <a:rPr lang="en-US" sz="3600" dirty="0"/>
              <a:t>creation process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Requires </a:t>
            </a:r>
            <a:r>
              <a:rPr lang="en-US" sz="3600" dirty="0"/>
              <a:t>devotion of time and effort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Involves </a:t>
            </a:r>
            <a:r>
              <a:rPr lang="en-US" sz="3600" dirty="0"/>
              <a:t>rewards of being an entrepreneur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Requires </a:t>
            </a:r>
            <a:r>
              <a:rPr lang="en-US" sz="3600" dirty="0"/>
              <a:t>assumption of necessary risks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362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DEPARTMENT OF BUSINESS ADMINISTRATION</vt:lpstr>
      <vt:lpstr>ENTREPRENUER</vt:lpstr>
      <vt:lpstr>ENTREPRENEURSHIP</vt:lpstr>
      <vt:lpstr>QUALITIES OF ENTREPRENEUR</vt:lpstr>
      <vt:lpstr>QUALITIES OF ENTREPRENEUR- CONTIOUS</vt:lpstr>
      <vt:lpstr>FUNCTIONS OF ENTREPRENEUR</vt:lpstr>
      <vt:lpstr>FUNCTIONS OF ENTREPRENEUR-CONT</vt:lpstr>
      <vt:lpstr>TYPES OF ENTREPRENEUR</vt:lpstr>
      <vt:lpstr>Four aspects of being an entrepreneur today</vt:lpstr>
      <vt:lpstr>Factors affecting Entrepreneurship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BUSINESS ADMINISTRATION</dc:title>
  <dc:creator>SKAJ-LAPTOP</dc:creator>
  <cp:lastModifiedBy>SKAJ-LAPTOP</cp:lastModifiedBy>
  <cp:revision>5</cp:revision>
  <dcterms:created xsi:type="dcterms:W3CDTF">2020-10-21T08:38:34Z</dcterms:created>
  <dcterms:modified xsi:type="dcterms:W3CDTF">2020-10-21T09:02:05Z</dcterms:modified>
</cp:coreProperties>
</file>