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4442CF-E7E9-4A59-92D9-593F531E0B3D}" type="datetimeFigureOut">
              <a:rPr lang="en-US" smtClean="0"/>
              <a:t>10/20/2020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84E34B0-2B30-4D97-8E7E-12C334208D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34B0-2B30-4D97-8E7E-12C334208D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34B0-2B30-4D97-8E7E-12C334208D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34B0-2B30-4D97-8E7E-12C334208D2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34B0-2B30-4D97-8E7E-12C334208D2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4E34B0-2B30-4D97-8E7E-12C334208D2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84E34B0-2B30-4D97-8E7E-12C334208D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4E34B0-2B30-4D97-8E7E-12C334208D2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4442CF-E7E9-4A59-92D9-593F531E0B3D}" type="datetimeFigureOut">
              <a:rPr lang="en-US" smtClean="0"/>
              <a:t>10/20/2020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84E34B0-2B30-4D97-8E7E-12C334208D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4442CF-E7E9-4A59-92D9-593F531E0B3D}" type="datetimeFigureOut">
              <a:rPr lang="en-US" smtClean="0"/>
              <a:t>10/20/2020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4E34B0-2B30-4D97-8E7E-12C334208D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4442CF-E7E9-4A59-92D9-593F531E0B3D}" type="datetimeFigureOut">
              <a:rPr lang="en-US" smtClean="0"/>
              <a:t>10/20/2020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4E34B0-2B30-4D97-8E7E-12C334208D2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4442CF-E7E9-4A59-92D9-593F531E0B3D}" type="datetimeFigureOut">
              <a:rPr lang="en-US" smtClean="0"/>
              <a:t>10/20/2020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4E34B0-2B30-4D97-8E7E-12C334208D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DEPARTMENT OF BUSINESS ADMINISTRATION </a:t>
            </a:r>
            <a:endParaRPr lang="en-US" dirty="0"/>
          </a:p>
        </p:txBody>
      </p:sp>
      <p:sp>
        <p:nvSpPr>
          <p:cNvPr id="3" name="Subtitle 2"/>
          <p:cNvSpPr>
            <a:spLocks noGrp="1"/>
          </p:cNvSpPr>
          <p:nvPr>
            <p:ph type="subTitle" idx="1"/>
          </p:nvPr>
        </p:nvSpPr>
        <p:spPr/>
        <p:txBody>
          <a:bodyPr>
            <a:normAutofit fontScale="62500" lnSpcReduction="20000"/>
          </a:bodyPr>
          <a:lstStyle/>
          <a:p>
            <a:r>
              <a:rPr lang="en-US" sz="3600" b="1" dirty="0" smtClean="0">
                <a:latin typeface="Arial Black" pitchFamily="34" charset="0"/>
              </a:rPr>
              <a:t>S.FAIZAHAMED</a:t>
            </a:r>
          </a:p>
          <a:p>
            <a:endParaRPr lang="en-US" b="1" dirty="0" smtClean="0">
              <a:latin typeface="Arial Black" pitchFamily="34" charset="0"/>
            </a:endParaRPr>
          </a:p>
          <a:p>
            <a:r>
              <a:rPr lang="en-US" b="1" dirty="0" smtClean="0">
                <a:latin typeface="Arial Black" pitchFamily="34" charset="0"/>
              </a:rPr>
              <a:t>SUBJECT : HUMAN RESOURCE  MANAGEMENT</a:t>
            </a:r>
          </a:p>
          <a:p>
            <a:r>
              <a:rPr lang="en-US" b="1" dirty="0" smtClean="0">
                <a:latin typeface="Arial Black" pitchFamily="34" charset="0"/>
              </a:rPr>
              <a:t>CLASS : III BBA</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Human Resource Management</a:t>
            </a:r>
            <a:r>
              <a:rPr lang="en-US" dirty="0" smtClean="0"/>
              <a:t>, or HRM, is the practice of </a:t>
            </a:r>
            <a:r>
              <a:rPr lang="en-US" b="1" dirty="0" smtClean="0"/>
              <a:t>managing</a:t>
            </a:r>
            <a:r>
              <a:rPr lang="en-US" dirty="0" smtClean="0"/>
              <a:t> people to achieve better performance. For example, if you hire people into a business, you are looking for people who fit the company culture as they will be happier, stay longer, and be more productive than people who won't fit into the company culture.</a:t>
            </a:r>
          </a:p>
          <a:p>
            <a:pPr>
              <a:buNone/>
            </a:pPr>
            <a:r>
              <a:rPr lang="en-US" dirty="0" smtClean="0"/>
              <a:t/>
            </a:r>
            <a:br>
              <a:rPr lang="en-US" dirty="0" smtClean="0"/>
            </a:br>
            <a:endParaRPr lang="en-US" dirty="0"/>
          </a:p>
        </p:txBody>
      </p:sp>
      <p:sp>
        <p:nvSpPr>
          <p:cNvPr id="2" name="Title 1"/>
          <p:cNvSpPr>
            <a:spLocks noGrp="1"/>
          </p:cNvSpPr>
          <p:nvPr>
            <p:ph type="title"/>
          </p:nvPr>
        </p:nvSpPr>
        <p:spPr/>
        <p:txBody>
          <a:bodyPr>
            <a:normAutofit/>
          </a:bodyPr>
          <a:lstStyle/>
          <a:p>
            <a:r>
              <a:rPr lang="en-US" b="1" dirty="0" smtClean="0"/>
              <a:t>Human Resource Management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Job Analysis is a method of collecting and studying about the information related to a particular job. It includes the operations and tasks of a specific job.</a:t>
            </a:r>
          </a:p>
          <a:p>
            <a:pPr fontAlgn="base">
              <a:buNone/>
            </a:pPr>
            <a:r>
              <a:rPr lang="en-US" dirty="0" smtClean="0"/>
              <a:t>This process involves two sets of information:</a:t>
            </a:r>
          </a:p>
          <a:p>
            <a:pPr fontAlgn="base"/>
            <a:r>
              <a:rPr lang="en-US" dirty="0" smtClean="0"/>
              <a:t>Job Description</a:t>
            </a:r>
          </a:p>
          <a:p>
            <a:pPr fontAlgn="base"/>
            <a:r>
              <a:rPr lang="en-US" dirty="0" smtClean="0"/>
              <a:t>Job </a:t>
            </a:r>
            <a:r>
              <a:rPr lang="en-US" dirty="0" err="1" smtClean="0"/>
              <a:t>Specificatio</a:t>
            </a:r>
            <a:endParaRPr lang="en-US" dirty="0" smtClean="0"/>
          </a:p>
          <a:p>
            <a:endParaRPr lang="en-US" dirty="0"/>
          </a:p>
        </p:txBody>
      </p:sp>
      <p:sp>
        <p:nvSpPr>
          <p:cNvPr id="2" name="Title 1"/>
          <p:cNvSpPr>
            <a:spLocks noGrp="1"/>
          </p:cNvSpPr>
          <p:nvPr>
            <p:ph type="title"/>
          </p:nvPr>
        </p:nvSpPr>
        <p:spPr/>
        <p:txBody>
          <a:bodyPr>
            <a:normAutofit fontScale="90000"/>
          </a:bodyPr>
          <a:lstStyle/>
          <a:p>
            <a:pPr fontAlgn="base"/>
            <a:r>
              <a:rPr lang="en-US" dirty="0" smtClean="0"/>
              <a:t>Job Analysis</a:t>
            </a:r>
            <a:r>
              <a:rPr lang="en-US" b="0" dirty="0" smtClean="0"/>
              <a:t/>
            </a:r>
            <a:br>
              <a:rPr lang="en-US" b="0"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Job Description</a:t>
            </a:r>
            <a:r>
              <a:rPr lang="en-US" dirty="0" smtClean="0"/>
              <a:t>: This is a very vital document which is usually explanatory in nature. It consists of both organizational as well as functional information. It provides information as to the scope of activities, position of the job and the responsibilities. It gives the employees a very clear picture of what is required of him to meet the goals of his job. </a:t>
            </a:r>
            <a:endParaRPr lang="en-US" dirty="0"/>
          </a:p>
        </p:txBody>
      </p:sp>
      <p:sp>
        <p:nvSpPr>
          <p:cNvPr id="3" name="Title 2"/>
          <p:cNvSpPr>
            <a:spLocks noGrp="1"/>
          </p:cNvSpPr>
          <p:nvPr>
            <p:ph type="title"/>
          </p:nvPr>
        </p:nvSpPr>
        <p:spPr/>
        <p:txBody>
          <a:bodyPr/>
          <a:lstStyle/>
          <a:p>
            <a:r>
              <a:rPr lang="en-US" dirty="0" smtClean="0"/>
              <a:t>Job Description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base"/>
            <a:r>
              <a:rPr lang="en-US" b="1" dirty="0" smtClean="0"/>
              <a:t>Job Specification: </a:t>
            </a:r>
            <a:r>
              <a:rPr lang="en-US" dirty="0" smtClean="0"/>
              <a:t>Job Specification converts the job description to qualifications that are required for, in performing the job. This is usually a statement which consists of qualification, characteristics, traits etc, for an employee to possess to perform his duties. The first thing here is to prepare a directory of all jobs and then the next step is to make a write up of each and every job.</a:t>
            </a:r>
          </a:p>
          <a:p>
            <a:pPr>
              <a:buNone/>
            </a:pP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Job Specification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Selection</a:t>
            </a:r>
            <a:r>
              <a:rPr lang="en-US" dirty="0" smtClean="0"/>
              <a:t> is the process of choosing a qualified person for specific role who can successfully deliver valuable contributions to the organization. The term </a:t>
            </a:r>
            <a:r>
              <a:rPr lang="en-US" b="1" dirty="0" smtClean="0"/>
              <a:t>selection</a:t>
            </a:r>
            <a:r>
              <a:rPr lang="en-US" dirty="0" smtClean="0"/>
              <a:t> can be applied to many aspects of the process, such as recruitment, hiring, and acculturation.</a:t>
            </a:r>
          </a:p>
          <a:p>
            <a:pPr>
              <a:buNone/>
            </a:pP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            Selection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RECRUITMENT</a:t>
            </a:r>
            <a:endParaRPr lang="en-US" dirty="0"/>
          </a:p>
        </p:txBody>
      </p:sp>
      <p:pic>
        <p:nvPicPr>
          <p:cNvPr id="1026" name="Picture 2" descr="C:\Users\GOD\Pictures\download (4).jpg"/>
          <p:cNvPicPr>
            <a:picLocks noGrp="1" noChangeAspect="1" noChangeArrowheads="1"/>
          </p:cNvPicPr>
          <p:nvPr>
            <p:ph idx="1"/>
          </p:nvPr>
        </p:nvPicPr>
        <p:blipFill>
          <a:blip r:embed="rId2" cstate="print"/>
          <a:srcRect/>
          <a:stretch>
            <a:fillRect/>
          </a:stretch>
        </p:blipFill>
        <p:spPr bwMode="auto">
          <a:xfrm>
            <a:off x="3362325" y="2801144"/>
            <a:ext cx="4574774" cy="356616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TotalTime>
  <Words>150</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DEPARTMENT OF BUSINESS ADMINISTRATION </vt:lpstr>
      <vt:lpstr>Human Resource Management</vt:lpstr>
      <vt:lpstr>Job Analysis  </vt:lpstr>
      <vt:lpstr>Job Description</vt:lpstr>
      <vt:lpstr>Job Specification</vt:lpstr>
      <vt:lpstr>            Selection</vt:lpstr>
      <vt:lpstr>        RECRUITMENT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BUSINESS ADMINISTRATION</dc:title>
  <dc:creator>GOD</dc:creator>
  <cp:lastModifiedBy>GOD</cp:lastModifiedBy>
  <cp:revision>2</cp:revision>
  <dcterms:created xsi:type="dcterms:W3CDTF">2020-10-20T09:16:49Z</dcterms:created>
  <dcterms:modified xsi:type="dcterms:W3CDTF">2020-10-20T09:36:38Z</dcterms:modified>
</cp:coreProperties>
</file>