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1FA239C-AA7C-4970-95B7-EED713A66329}" type="datetimeFigureOut">
              <a:rPr lang="en-US" smtClean="0"/>
              <a:t>10/21/2020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E6ACA6C-B386-4D5B-843C-594748B579CD}"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FA239C-AA7C-4970-95B7-EED713A66329}" type="datetimeFigureOut">
              <a:rPr lang="en-US" smtClean="0"/>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6ACA6C-B386-4D5B-843C-594748B579C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FA239C-AA7C-4970-95B7-EED713A66329}" type="datetimeFigureOut">
              <a:rPr lang="en-US" smtClean="0"/>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6ACA6C-B386-4D5B-843C-594748B579C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FA239C-AA7C-4970-95B7-EED713A66329}" type="datetimeFigureOut">
              <a:rPr lang="en-US" smtClean="0"/>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6ACA6C-B386-4D5B-843C-594748B579C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FA239C-AA7C-4970-95B7-EED713A66329}" type="datetimeFigureOut">
              <a:rPr lang="en-US" smtClean="0"/>
              <a:t>10/21/2020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6ACA6C-B386-4D5B-843C-594748B579CD}"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FA239C-AA7C-4970-95B7-EED713A66329}" type="datetimeFigureOut">
              <a:rPr lang="en-US" smtClean="0"/>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6ACA6C-B386-4D5B-843C-594748B579C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FA239C-AA7C-4970-95B7-EED713A66329}" type="datetimeFigureOut">
              <a:rPr lang="en-US" smtClean="0"/>
              <a:t>10/21/2020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6ACA6C-B386-4D5B-843C-594748B579CD}"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FA239C-AA7C-4970-95B7-EED713A66329}" type="datetimeFigureOut">
              <a:rPr lang="en-US" smtClean="0"/>
              <a:t>10/21/2020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6ACA6C-B386-4D5B-843C-594748B579C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1FA239C-AA7C-4970-95B7-EED713A66329}" type="datetimeFigureOut">
              <a:rPr lang="en-US" smtClean="0"/>
              <a:t>10/21/2020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6ACA6C-B386-4D5B-843C-594748B579C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FA239C-AA7C-4970-95B7-EED713A66329}" type="datetimeFigureOut">
              <a:rPr lang="en-US" smtClean="0"/>
              <a:t>10/21/2020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6ACA6C-B386-4D5B-843C-594748B579C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71FA239C-AA7C-4970-95B7-EED713A66329}" type="datetimeFigureOut">
              <a:rPr lang="en-US" smtClean="0"/>
              <a:t>10/21/2020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E6ACA6C-B386-4D5B-843C-594748B579C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1FA239C-AA7C-4970-95B7-EED713A66329}" type="datetimeFigureOut">
              <a:rPr lang="en-US" smtClean="0"/>
              <a:t>10/21/2020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E6ACA6C-B386-4D5B-843C-594748B579C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oppr.com/guides/business-laws/companies-act-2013/meaning-and-features-of-a-company/" TargetMode="External"/><Relationship Id="rId2" Type="http://schemas.openxmlformats.org/officeDocument/2006/relationships/hyperlink" Target="https://www.toppr.com/guides/business-management-entrepreneurship/organizing/structure-of-organization/" TargetMode="External"/><Relationship Id="rId1" Type="http://schemas.openxmlformats.org/officeDocument/2006/relationships/slideLayout" Target="../slideLayouts/slideLayout2.xml"/><Relationship Id="rId4" Type="http://schemas.openxmlformats.org/officeDocument/2006/relationships/hyperlink" Target="https://www.toppr.com/guides/maths/relations-and-functions/functions/"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DEPARTMENT OF BUSINESS ADMINISTRATION</a:t>
            </a:r>
            <a:endParaRPr lang="en-US" dirty="0"/>
          </a:p>
        </p:txBody>
      </p:sp>
      <p:sp>
        <p:nvSpPr>
          <p:cNvPr id="3" name="Subtitle 2"/>
          <p:cNvSpPr>
            <a:spLocks noGrp="1"/>
          </p:cNvSpPr>
          <p:nvPr>
            <p:ph type="subTitle" idx="1"/>
          </p:nvPr>
        </p:nvSpPr>
        <p:spPr/>
        <p:txBody>
          <a:bodyPr/>
          <a:lstStyle/>
          <a:p>
            <a:r>
              <a:rPr lang="en-US" sz="2000" dirty="0" smtClean="0">
                <a:latin typeface="Times New Roman" pitchFamily="18" charset="0"/>
                <a:cs typeface="Times New Roman" pitchFamily="18" charset="0"/>
              </a:rPr>
              <a:t>S.FAIZAHAMED</a:t>
            </a:r>
          </a:p>
          <a:p>
            <a:r>
              <a:rPr lang="en-US" sz="2000" dirty="0" smtClean="0">
                <a:latin typeface="Times New Roman" pitchFamily="18" charset="0"/>
                <a:cs typeface="Times New Roman" pitchFamily="18" charset="0"/>
              </a:rPr>
              <a:t>SUBJECT : BUSINESS ADMINISTRATION</a:t>
            </a:r>
          </a:p>
          <a:p>
            <a:r>
              <a:rPr lang="en-US" sz="2000" dirty="0" smtClean="0">
                <a:latin typeface="Times New Roman" pitchFamily="18" charset="0"/>
                <a:cs typeface="Times New Roman" pitchFamily="18" charset="0"/>
              </a:rPr>
              <a:t>CLASS : I YEAR (NME)</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Management</a:t>
            </a:r>
            <a:endParaRPr lang="en-US" dirty="0">
              <a:latin typeface="Algerian" pitchFamily="82" charset="0"/>
            </a:endParaRPr>
          </a:p>
        </p:txBody>
      </p:sp>
      <p:sp>
        <p:nvSpPr>
          <p:cNvPr id="3" name="Content Placeholder 2"/>
          <p:cNvSpPr>
            <a:spLocks noGrp="1"/>
          </p:cNvSpPr>
          <p:nvPr>
            <p:ph idx="1"/>
          </p:nvPr>
        </p:nvSpPr>
        <p:spPr/>
        <p:txBody>
          <a:bodyPr>
            <a:normAutofit/>
          </a:bodyPr>
          <a:lstStyle/>
          <a:p>
            <a:r>
              <a:rPr lang="en-US" b="1" dirty="0" smtClean="0"/>
              <a:t>Management </a:t>
            </a:r>
            <a:r>
              <a:rPr lang="en-US" dirty="0"/>
              <a:t> is the coordination and administration of tasks to achieve a goal. Such administration activities include setting the organization's strategy and coordinating the efforts of staff to accomplish these objectives through the application of available resources.</a:t>
            </a:r>
          </a:p>
          <a:p>
            <a:pPr>
              <a:buNone/>
            </a:pPr>
            <a:r>
              <a:rPr lang="en-US" dirty="0"/>
              <a:t/>
            </a:r>
            <a:br>
              <a:rPr lang="en-US" dirty="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Planning</a:t>
            </a:r>
            <a:endParaRPr lang="en-US" dirty="0">
              <a:latin typeface="Algerian" pitchFamily="82" charset="0"/>
            </a:endParaRPr>
          </a:p>
        </p:txBody>
      </p:sp>
      <p:sp>
        <p:nvSpPr>
          <p:cNvPr id="3" name="Content Placeholder 2"/>
          <p:cNvSpPr>
            <a:spLocks noGrp="1"/>
          </p:cNvSpPr>
          <p:nvPr>
            <p:ph idx="1"/>
          </p:nvPr>
        </p:nvSpPr>
        <p:spPr/>
        <p:txBody>
          <a:bodyPr>
            <a:normAutofit lnSpcReduction="10000"/>
          </a:bodyPr>
          <a:lstStyle/>
          <a:p>
            <a:r>
              <a:rPr lang="en-US" dirty="0"/>
              <a:t>Planning is the fundamental management function, which involves</a:t>
            </a:r>
            <a:r>
              <a:rPr lang="en-US" b="1" dirty="0"/>
              <a:t> deciding beforehand</a:t>
            </a:r>
            <a:r>
              <a:rPr lang="en-US" dirty="0"/>
              <a:t>, what is to be done, when is it to be done, how it is to be done and who is going to do it. It is an</a:t>
            </a:r>
            <a:r>
              <a:rPr lang="en-US" b="1" dirty="0"/>
              <a:t> intellectual process</a:t>
            </a:r>
            <a:r>
              <a:rPr lang="en-US" dirty="0"/>
              <a:t> which </a:t>
            </a:r>
            <a:r>
              <a:rPr lang="en-US" b="1" dirty="0"/>
              <a:t>lays down</a:t>
            </a:r>
            <a:r>
              <a:rPr lang="en-US" dirty="0"/>
              <a:t> an </a:t>
            </a:r>
            <a:r>
              <a:rPr lang="en-US" b="1" dirty="0" err="1"/>
              <a:t>organisation’s</a:t>
            </a:r>
            <a:r>
              <a:rPr lang="en-US" b="1" dirty="0"/>
              <a:t> objectives and develops various courses of action</a:t>
            </a:r>
            <a:r>
              <a:rPr lang="en-US" dirty="0"/>
              <a:t>, by which the </a:t>
            </a:r>
            <a:r>
              <a:rPr lang="en-US" dirty="0" err="1"/>
              <a:t>organisation</a:t>
            </a:r>
            <a:r>
              <a:rPr lang="en-US" dirty="0"/>
              <a:t> can achieve those objectives. It chalks out exactly, how to attain a specific goal.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latin typeface="Algerian" pitchFamily="82" charset="0"/>
                <a:cs typeface="Times New Roman" pitchFamily="18" charset="0"/>
              </a:rPr>
              <a:t>Organising</a:t>
            </a:r>
            <a:endParaRPr lang="en-US" dirty="0">
              <a:latin typeface="Algerian" pitchFamily="82"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pPr fontAlgn="base"/>
            <a:r>
              <a:rPr lang="en-US" i="1" dirty="0"/>
              <a:t>“</a:t>
            </a:r>
            <a:r>
              <a:rPr lang="en-US" i="1" dirty="0" err="1"/>
              <a:t>Organising</a:t>
            </a:r>
            <a:r>
              <a:rPr lang="en-US" i="1" dirty="0"/>
              <a:t> involves the establishment of an international structure of roles through determination and enumeration of the activities required to achieve the goals of an enterprise and each part of it; the grouping of these activities, the assignment of such groups of activities to the manager, the delegation of authority to carry them out and provision for co-ordination of authority and informational relationship, horizontally and vertically, in the </a:t>
            </a:r>
            <a:r>
              <a:rPr lang="en-US" i="1" dirty="0" err="1"/>
              <a:t>organisation</a:t>
            </a:r>
            <a:r>
              <a:rPr lang="en-US" i="1" dirty="0"/>
              <a:t> structure.”</a:t>
            </a:r>
            <a:endParaRPr lang="en-US" dirty="0"/>
          </a:p>
          <a:p>
            <a:pPr>
              <a:buNone/>
            </a:pP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Staffing</a:t>
            </a:r>
            <a:endParaRPr lang="en-US" dirty="0">
              <a:latin typeface="Algerian" pitchFamily="82" charset="0"/>
            </a:endParaRPr>
          </a:p>
        </p:txBody>
      </p:sp>
      <p:sp>
        <p:nvSpPr>
          <p:cNvPr id="3" name="Content Placeholder 2"/>
          <p:cNvSpPr>
            <a:spLocks noGrp="1"/>
          </p:cNvSpPr>
          <p:nvPr>
            <p:ph idx="1"/>
          </p:nvPr>
        </p:nvSpPr>
        <p:spPr/>
        <p:txBody>
          <a:bodyPr>
            <a:normAutofit fontScale="92500" lnSpcReduction="10000"/>
          </a:bodyPr>
          <a:lstStyle/>
          <a:p>
            <a:r>
              <a:rPr lang="en-US" dirty="0"/>
              <a:t>Staffing is the process of hiring eligible candidates in the </a:t>
            </a:r>
            <a:r>
              <a:rPr lang="en-US" dirty="0">
                <a:hlinkClick r:id="rId2"/>
              </a:rPr>
              <a:t>organization</a:t>
            </a:r>
            <a:r>
              <a:rPr lang="en-US" dirty="0"/>
              <a:t> or </a:t>
            </a:r>
            <a:r>
              <a:rPr lang="en-US" dirty="0">
                <a:hlinkClick r:id="rId3"/>
              </a:rPr>
              <a:t>company</a:t>
            </a:r>
            <a:r>
              <a:rPr lang="en-US" dirty="0"/>
              <a:t> for specific positions. In management, the meaning of staffing is an operation of recruiting the employees by evaluating their skills, knowledge and then offering them specific job roles accordingly. Let us find out more about what is Staffing and what it entails along with its </a:t>
            </a:r>
            <a:r>
              <a:rPr lang="en-US" dirty="0">
                <a:hlinkClick r:id="rId4"/>
              </a:rPr>
              <a:t>functions</a:t>
            </a:r>
            <a:r>
              <a:rPr lang="en-US" dirty="0"/>
              <a:t> and characteristics.</a:t>
            </a:r>
          </a:p>
          <a:p>
            <a:pPr>
              <a:buNone/>
            </a:pP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lgerian" pitchFamily="82" charset="0"/>
              </a:rPr>
              <a:t>Directing</a:t>
            </a:r>
            <a:endParaRPr lang="en-US" dirty="0">
              <a:latin typeface="Algerian" pitchFamily="82" charset="0"/>
            </a:endParaRPr>
          </a:p>
        </p:txBody>
      </p:sp>
      <p:sp>
        <p:nvSpPr>
          <p:cNvPr id="3" name="Content Placeholder 2"/>
          <p:cNvSpPr>
            <a:spLocks noGrp="1"/>
          </p:cNvSpPr>
          <p:nvPr>
            <p:ph idx="1"/>
          </p:nvPr>
        </p:nvSpPr>
        <p:spPr/>
        <p:txBody>
          <a:bodyPr>
            <a:normAutofit fontScale="85000" lnSpcReduction="10000"/>
          </a:bodyPr>
          <a:lstStyle/>
          <a:p>
            <a:r>
              <a:rPr lang="en-US" b="1" dirty="0"/>
              <a:t>Directing</a:t>
            </a:r>
            <a:r>
              <a:rPr lang="en-US" dirty="0"/>
              <a:t> means giving instructions, guiding, </a:t>
            </a:r>
            <a:r>
              <a:rPr lang="en-US" dirty="0" err="1"/>
              <a:t>counselling</a:t>
            </a:r>
            <a:r>
              <a:rPr lang="en-US" dirty="0"/>
              <a:t>, motivating and leading the staff in an </a:t>
            </a:r>
            <a:r>
              <a:rPr lang="en-US" dirty="0" err="1"/>
              <a:t>organisation</a:t>
            </a:r>
            <a:r>
              <a:rPr lang="en-US" dirty="0"/>
              <a:t> in doing work to achieve </a:t>
            </a:r>
            <a:r>
              <a:rPr lang="en-US" dirty="0" err="1"/>
              <a:t>Organisational</a:t>
            </a:r>
            <a:r>
              <a:rPr lang="en-US" dirty="0"/>
              <a:t> goals. </a:t>
            </a:r>
            <a:r>
              <a:rPr lang="en-US" b="1" dirty="0"/>
              <a:t>Directing </a:t>
            </a:r>
            <a:r>
              <a:rPr lang="en-US" dirty="0"/>
              <a:t>is a key managerial function to be performed by the manager along with planning, </a:t>
            </a:r>
            <a:r>
              <a:rPr lang="en-US" dirty="0" err="1"/>
              <a:t>organising</a:t>
            </a:r>
            <a:r>
              <a:rPr lang="en-US" dirty="0"/>
              <a:t>, staffing and controlling. From top executive to supervisor performs the function of directing and it takes place accordingly wherever superior – subordinate relations exist. </a:t>
            </a:r>
            <a:r>
              <a:rPr lang="en-US" b="1" dirty="0"/>
              <a:t>Directing</a:t>
            </a:r>
            <a:r>
              <a:rPr lang="en-US" dirty="0"/>
              <a:t> is a continuous process initiated at top level and flows to the bottom through </a:t>
            </a:r>
            <a:r>
              <a:rPr lang="en-US" dirty="0" err="1"/>
              <a:t>organisational</a:t>
            </a:r>
            <a:r>
              <a:rPr lang="en-US" dirty="0"/>
              <a:t> hierarchy.</a:t>
            </a: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Controlling</a:t>
            </a:r>
            <a:endParaRPr lang="en-US" dirty="0">
              <a:latin typeface="Algerian" pitchFamily="82" charset="0"/>
            </a:endParaRPr>
          </a:p>
        </p:txBody>
      </p:sp>
      <p:sp>
        <p:nvSpPr>
          <p:cNvPr id="3" name="Content Placeholder 2"/>
          <p:cNvSpPr>
            <a:spLocks noGrp="1"/>
          </p:cNvSpPr>
          <p:nvPr>
            <p:ph idx="1"/>
          </p:nvPr>
        </p:nvSpPr>
        <p:spPr/>
        <p:txBody>
          <a:bodyPr>
            <a:normAutofit fontScale="77500" lnSpcReduction="20000"/>
          </a:bodyPr>
          <a:lstStyle/>
          <a:p>
            <a:r>
              <a:rPr lang="en-US" dirty="0"/>
              <a:t>Controlling is one of the important functions of a manager. In order to seek planned results from the subordinates, a manager needs to exercise effective control over the activities of the subordinates. In other words, the meaning of controlling function can be defined as ensuring that activities in an organization are performed as per the plans. Controlling also ensures that an organization’s resources are being used effectively &amp; efficiently for the achievement of predetermined goals.</a:t>
            </a:r>
          </a:p>
          <a:p>
            <a:r>
              <a:rPr lang="en-US" dirty="0"/>
              <a:t>Controlling is a goal-oriented function.</a:t>
            </a:r>
          </a:p>
          <a:p>
            <a:r>
              <a:rPr lang="en-US" dirty="0"/>
              <a:t>It is a primary function of every manager.</a:t>
            </a:r>
          </a:p>
          <a:p>
            <a:r>
              <a:rPr lang="en-US" dirty="0"/>
              <a:t>Controlling the function of a manager is a pervasive function.</a:t>
            </a:r>
            <a:br>
              <a:rPr lang="en-US" dirty="0"/>
            </a:b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20</TotalTime>
  <Words>162</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Metro</vt:lpstr>
      <vt:lpstr>DEPARTMENT OF BUSINESS ADMINISTRATION</vt:lpstr>
      <vt:lpstr>Management</vt:lpstr>
      <vt:lpstr>Planning</vt:lpstr>
      <vt:lpstr>Organising</vt:lpstr>
      <vt:lpstr>Staffing</vt:lpstr>
      <vt:lpstr>Directing</vt:lpstr>
      <vt:lpstr>Controlling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dc:creator>
  <cp:lastModifiedBy>GOD</cp:lastModifiedBy>
  <cp:revision>3</cp:revision>
  <dcterms:created xsi:type="dcterms:W3CDTF">2020-10-21T14:27:17Z</dcterms:created>
  <dcterms:modified xsi:type="dcterms:W3CDTF">2020-10-21T14:47:57Z</dcterms:modified>
</cp:coreProperties>
</file>