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5B7CFC7-205B-49B0-ABC8-C33C774CE06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CFC7-205B-49B0-ABC8-C33C774CE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CFC7-205B-49B0-ABC8-C33C774CE0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7CFC7-205B-49B0-ABC8-C33C774CE06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5B7CFC7-205B-49B0-ABC8-C33C774CE0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CFC7-205B-49B0-ABC8-C33C774CE06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7CFC7-205B-49B0-ABC8-C33C774CE06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7CFC7-205B-49B0-ABC8-C33C774CE0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7CFC7-205B-49B0-ABC8-C33C774CE0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7CFC7-205B-49B0-ABC8-C33C774CE06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E1A783-1DB5-4E2F-B5CC-4A6F77543A6D}" type="datetimeFigureOut">
              <a:rPr lang="en-US" smtClean="0"/>
              <a:pPr/>
              <a:t>10/20/2020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5B7CFC7-205B-49B0-ABC8-C33C774CE06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2E1A783-1DB5-4E2F-B5CC-4A6F77543A6D}" type="datetimeFigureOut">
              <a:rPr lang="en-US" smtClean="0"/>
              <a:pPr/>
              <a:t>10/20/2020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5B7CFC7-205B-49B0-ABC8-C33C774CE0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investopedia.com/terms/o/operating_profit.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b="1" dirty="0" smtClean="0">
                <a:latin typeface="Arial Black" pitchFamily="34" charset="0"/>
              </a:rPr>
              <a:t>L.SARAVANAPRIYA</a:t>
            </a:r>
          </a:p>
          <a:p>
            <a:endParaRPr lang="en-US" sz="2000" b="1" dirty="0" smtClean="0">
              <a:latin typeface="Arial Black" pitchFamily="34" charset="0"/>
            </a:endParaRPr>
          </a:p>
          <a:p>
            <a:r>
              <a:rPr lang="en-US" sz="2000" b="1" dirty="0" smtClean="0">
                <a:latin typeface="Arial Black" pitchFamily="34" charset="0"/>
              </a:rPr>
              <a:t>SUBJECT : OPERATIONS </a:t>
            </a:r>
            <a:r>
              <a:rPr lang="en-US" sz="2000" b="1" dirty="0" smtClean="0">
                <a:latin typeface="Arial Black" pitchFamily="34" charset="0"/>
              </a:rPr>
              <a:t>MANAGEMENT</a:t>
            </a:r>
          </a:p>
          <a:p>
            <a:r>
              <a:rPr lang="en-US" sz="2000" b="1" smtClean="0">
                <a:latin typeface="Arial Black" pitchFamily="34" charset="0"/>
              </a:rPr>
              <a:t>CLASS : III BBA</a:t>
            </a:r>
            <a:endParaRPr lang="en-US" sz="2000" b="1" dirty="0">
              <a:latin typeface="Arial Black" pitchFamily="34" charset="0"/>
            </a:endParaRPr>
          </a:p>
        </p:txBody>
      </p:sp>
      <p:sp>
        <p:nvSpPr>
          <p:cNvPr id="2" name="Title 1"/>
          <p:cNvSpPr>
            <a:spLocks noGrp="1"/>
          </p:cNvSpPr>
          <p:nvPr>
            <p:ph type="ctrTitle"/>
          </p:nvPr>
        </p:nvSpPr>
        <p:spPr/>
        <p:txBody>
          <a:bodyPr/>
          <a:lstStyle/>
          <a:p>
            <a:r>
              <a:rPr lang="en-US" dirty="0" smtClean="0"/>
              <a:t>DEPARTMENT OF BUSINESS ADMINISTRATION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     Operations management</a:t>
            </a:r>
            <a:endParaRPr lang="en-US" dirty="0">
              <a:latin typeface="Arial Black" pitchFamily="34" charset="0"/>
            </a:endParaRPr>
          </a:p>
        </p:txBody>
      </p:sp>
      <p:sp>
        <p:nvSpPr>
          <p:cNvPr id="3" name="Content Placeholder 2"/>
          <p:cNvSpPr>
            <a:spLocks noGrp="1"/>
          </p:cNvSpPr>
          <p:nvPr>
            <p:ph sz="quarter" idx="1"/>
          </p:nvPr>
        </p:nvSpPr>
        <p:spPr/>
        <p:txBody>
          <a:bodyPr/>
          <a:lstStyle/>
          <a:p>
            <a:endParaRPr lang="en-US" dirty="0" smtClean="0"/>
          </a:p>
          <a:p>
            <a:r>
              <a:rPr lang="en-US" dirty="0" smtClean="0"/>
              <a:t>Operations management is the administration of business practices to create the highest level of efficiency possible within an organization. It is concerned with converting materials and labor into goods and services as efficiently as possible to maximize the profit of an organization. Operations management teams attempt to balance costs with revenue to achieve the highest net </a:t>
            </a:r>
            <a:r>
              <a:rPr lang="en-US" u="sng" dirty="0" smtClean="0">
                <a:hlinkClick r:id="rId2"/>
              </a:rPr>
              <a:t>operating profit</a:t>
            </a:r>
            <a:r>
              <a:rPr lang="en-US" dirty="0" smtClean="0"/>
              <a:t> possible.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Black" pitchFamily="34" charset="0"/>
              </a:rPr>
              <a:t>    </a:t>
            </a:r>
            <a:br>
              <a:rPr lang="en-US" b="1" dirty="0" smtClean="0">
                <a:latin typeface="Arial Black" pitchFamily="34" charset="0"/>
              </a:rPr>
            </a:br>
            <a:r>
              <a:rPr lang="en-US" b="1" dirty="0" smtClean="0">
                <a:latin typeface="Arial Black" pitchFamily="34" charset="0"/>
              </a:rPr>
              <a:t>    </a:t>
            </a:r>
            <a:br>
              <a:rPr lang="en-US" b="1" dirty="0" smtClean="0">
                <a:latin typeface="Arial Black" pitchFamily="34" charset="0"/>
              </a:rPr>
            </a:br>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          Production System </a:t>
            </a:r>
            <a:br>
              <a:rPr lang="en-US" b="1" dirty="0" smtClean="0">
                <a:latin typeface="Arial Black" pitchFamily="34" charset="0"/>
              </a:rPr>
            </a:br>
            <a:endParaRPr lang="en-US" b="1" dirty="0">
              <a:latin typeface="Arial Black" pitchFamily="34" charset="0"/>
            </a:endParaRPr>
          </a:p>
        </p:txBody>
      </p:sp>
      <p:sp>
        <p:nvSpPr>
          <p:cNvPr id="3" name="Content Placeholder 2"/>
          <p:cNvSpPr>
            <a:spLocks noGrp="1"/>
          </p:cNvSpPr>
          <p:nvPr>
            <p:ph sz="quarter" idx="1"/>
          </p:nvPr>
        </p:nvSpPr>
        <p:spPr/>
        <p:txBody>
          <a:bodyPr>
            <a:normAutofit fontScale="92500" lnSpcReduction="20000"/>
          </a:bodyPr>
          <a:lstStyle/>
          <a:p>
            <a:r>
              <a:rPr lang="en-US" dirty="0" smtClean="0"/>
              <a:t>The production system of an organization is that part, which produces products of an organization.</a:t>
            </a:r>
          </a:p>
          <a:p>
            <a:r>
              <a:rPr lang="en-US" b="1" i="1" dirty="0" smtClean="0"/>
              <a:t>Classification of production systems:</a:t>
            </a:r>
          </a:p>
          <a:p>
            <a:endParaRPr lang="en-US" b="1" i="1" dirty="0" smtClean="0"/>
          </a:p>
          <a:p>
            <a:endParaRPr lang="en-US" b="1" i="1" dirty="0" smtClean="0"/>
          </a:p>
          <a:p>
            <a:endParaRPr lang="en-US" b="1" i="1" dirty="0" smtClean="0"/>
          </a:p>
          <a:p>
            <a:pPr>
              <a:buNone/>
            </a:pPr>
            <a:r>
              <a:rPr lang="en-US" b="1" i="1" dirty="0" smtClean="0"/>
              <a:t>      </a:t>
            </a:r>
          </a:p>
          <a:p>
            <a:endParaRPr lang="en-US" b="1" i="1" dirty="0" smtClean="0"/>
          </a:p>
          <a:p>
            <a:endParaRPr lang="en-US" dirty="0" smtClean="0"/>
          </a:p>
          <a:p>
            <a:pPr>
              <a:buNone/>
            </a:pPr>
            <a:endParaRPr lang="en-US" dirty="0" smtClean="0"/>
          </a:p>
          <a:p>
            <a:pPr>
              <a:buNone/>
            </a:pPr>
            <a:r>
              <a:rPr lang="en-US" dirty="0" smtClean="0"/>
              <a:t/>
            </a:r>
            <a:br>
              <a:rPr lang="en-US" dirty="0" smtClean="0"/>
            </a:br>
            <a:endParaRPr lang="en-US" dirty="0"/>
          </a:p>
        </p:txBody>
      </p:sp>
      <p:pic>
        <p:nvPicPr>
          <p:cNvPr id="1029" name="Picture 5" descr="C:\Users\GOD\Desktop\classification-of-production-systems.png"/>
          <p:cNvPicPr>
            <a:picLocks noChangeAspect="1" noChangeArrowheads="1"/>
          </p:cNvPicPr>
          <p:nvPr/>
        </p:nvPicPr>
        <p:blipFill>
          <a:blip r:embed="rId2" cstate="print"/>
          <a:srcRect/>
          <a:stretch>
            <a:fillRect/>
          </a:stretch>
        </p:blipFill>
        <p:spPr bwMode="auto">
          <a:xfrm>
            <a:off x="1914525" y="2409825"/>
            <a:ext cx="5314950" cy="2038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Black" pitchFamily="34" charset="0"/>
              </a:rPr>
              <a:t>       Scheduling and </a:t>
            </a:r>
            <a:r>
              <a:rPr lang="en-IN" b="1" dirty="0" smtClean="0">
                <a:latin typeface="Arial Black" pitchFamily="34" charset="0"/>
              </a:rPr>
              <a:t>Routing</a:t>
            </a:r>
            <a:r>
              <a:rPr lang="en-IN" dirty="0" smtClean="0">
                <a:latin typeface="Arial Black" pitchFamily="34" charset="0"/>
              </a:rPr>
              <a:t> </a:t>
            </a:r>
            <a:endParaRPr lang="en-US" dirty="0">
              <a:latin typeface="Arial Black" pitchFamily="34" charset="0"/>
            </a:endParaRPr>
          </a:p>
        </p:txBody>
      </p:sp>
      <p:sp>
        <p:nvSpPr>
          <p:cNvPr id="3" name="Content Placeholder 2"/>
          <p:cNvSpPr>
            <a:spLocks noGrp="1"/>
          </p:cNvSpPr>
          <p:nvPr>
            <p:ph sz="quarter" idx="1"/>
          </p:nvPr>
        </p:nvSpPr>
        <p:spPr/>
        <p:txBody>
          <a:bodyPr>
            <a:normAutofit fontScale="85000" lnSpcReduction="20000"/>
          </a:bodyPr>
          <a:lstStyle/>
          <a:p>
            <a:r>
              <a:rPr lang="en-US" b="1" dirty="0" smtClean="0"/>
              <a:t>Scheduling</a:t>
            </a:r>
            <a:r>
              <a:rPr lang="en-US" dirty="0" smtClean="0"/>
              <a:t> is the process of arranging, controlling and optimizing work and workloads in a production process or manufacturing process. Scheduling is used to allocate plant and machinery resources, plan human resources, plan production processes and purchase materials.</a:t>
            </a:r>
          </a:p>
          <a:p>
            <a:endParaRPr lang="en-US" dirty="0" smtClean="0"/>
          </a:p>
          <a:p>
            <a:r>
              <a:rPr lang="en-IN" dirty="0" smtClean="0"/>
              <a:t> </a:t>
            </a:r>
            <a:r>
              <a:rPr lang="en-IN" b="1" dirty="0" smtClean="0"/>
              <a:t>Routing</a:t>
            </a:r>
            <a:r>
              <a:rPr lang="en-IN" dirty="0" smtClean="0"/>
              <a:t> is the process of selecting a path for traffic in a network or between or across multiple networks. Broadly, routing is performed in many types of networks, including circuit-switched networks, such as the public switched telephone network, and computer networks, such as the Internet. </a:t>
            </a:r>
          </a:p>
          <a:p>
            <a:endParaRPr lang="en-IN" dirty="0" smtClean="0"/>
          </a:p>
          <a:p>
            <a:endParaRPr lang="en-IN" dirty="0" smtClean="0"/>
          </a:p>
          <a:p>
            <a:pPr>
              <a:buNone/>
            </a:pPr>
            <a:r>
              <a:rPr lang="en-IN" dirty="0" smtClean="0"/>
              <a:t/>
            </a:r>
            <a:br>
              <a:rPr lang="en-IN"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             Plant layout </a:t>
            </a:r>
            <a:endParaRPr lang="en-US" dirty="0">
              <a:latin typeface="Arial Black" pitchFamily="34" charset="0"/>
            </a:endParaRPr>
          </a:p>
        </p:txBody>
      </p:sp>
      <p:sp>
        <p:nvSpPr>
          <p:cNvPr id="3" name="Content Placeholder 2"/>
          <p:cNvSpPr>
            <a:spLocks noGrp="1"/>
          </p:cNvSpPr>
          <p:nvPr>
            <p:ph sz="quarter" idx="1"/>
          </p:nvPr>
        </p:nvSpPr>
        <p:spPr/>
        <p:txBody>
          <a:bodyPr/>
          <a:lstStyle/>
          <a:p>
            <a:r>
              <a:rPr lang="en-US" dirty="0" smtClean="0"/>
              <a:t>Plant layout is the most effective physical arrangement, either existing or in plans of industrial facilities </a:t>
            </a:r>
            <a:r>
              <a:rPr lang="en-US" dirty="0" err="1" smtClean="0"/>
              <a:t>i.e</a:t>
            </a:r>
            <a:r>
              <a:rPr lang="en-US" dirty="0" smtClean="0"/>
              <a:t> arrangement of machines, processing equipment and service departments to achieve greatest co-ordination and efficiency of 4M’s (Men, Materials, Machines and Methods) in a plant.</a:t>
            </a:r>
          </a:p>
          <a:p>
            <a:pPr fontAlgn="base"/>
            <a:r>
              <a:rPr lang="en-US" b="1" dirty="0" smtClean="0"/>
              <a:t>Objectives of Good Plant Layout:</a:t>
            </a:r>
          </a:p>
          <a:p>
            <a:pPr fontAlgn="base">
              <a:buNone/>
            </a:pPr>
            <a:r>
              <a:rPr lang="en-US" dirty="0" smtClean="0"/>
              <a:t>             A good rather an optimum layout is one which provides maximum satisfaction to all concerned i.e. shareholders, management employees and consumers.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                  PERT</a:t>
            </a:r>
            <a:endParaRPr lang="en-US" dirty="0">
              <a:latin typeface="Arial Black" pitchFamily="34" charset="0"/>
            </a:endParaRPr>
          </a:p>
        </p:txBody>
      </p:sp>
      <p:sp>
        <p:nvSpPr>
          <p:cNvPr id="3" name="Content Placeholder 2"/>
          <p:cNvSpPr>
            <a:spLocks noGrp="1"/>
          </p:cNvSpPr>
          <p:nvPr>
            <p:ph sz="quarter" idx="1"/>
          </p:nvPr>
        </p:nvSpPr>
        <p:spPr/>
        <p:txBody>
          <a:bodyPr/>
          <a:lstStyle/>
          <a:p>
            <a:pPr fontAlgn="base"/>
            <a:r>
              <a:rPr lang="en-US" b="1" dirty="0" smtClean="0"/>
              <a:t>Project Evaluation and Review Technique (PERT)</a:t>
            </a:r>
            <a:r>
              <a:rPr lang="en-US" dirty="0" smtClean="0"/>
              <a:t> is a procedure through which activities of a project are represented in its appropriate sequence and timing. It is a scheduling technique used to schedule, organize and integrate tasks within a project. PERT is basically a mechanism for management planning and control which provides blueprint for a particular project. All of the primary elements or events of a project have been finally identified by the PERT.</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              CPM </a:t>
            </a:r>
            <a:endParaRPr lang="en-US" dirty="0">
              <a:latin typeface="Arial Black" pitchFamily="34" charset="0"/>
            </a:endParaRPr>
          </a:p>
        </p:txBody>
      </p:sp>
      <p:sp>
        <p:nvSpPr>
          <p:cNvPr id="3" name="Content Placeholder 2"/>
          <p:cNvSpPr>
            <a:spLocks noGrp="1"/>
          </p:cNvSpPr>
          <p:nvPr>
            <p:ph sz="quarter" idx="1"/>
          </p:nvPr>
        </p:nvSpPr>
        <p:spPr/>
        <p:txBody>
          <a:bodyPr>
            <a:normAutofit/>
          </a:bodyPr>
          <a:lstStyle/>
          <a:p>
            <a:pPr fontAlgn="base"/>
            <a:r>
              <a:rPr lang="en-US" dirty="0" smtClean="0"/>
              <a:t>Critical Path Method (CPM) is a method used in project planning, generally for project scheduling for the on-time completion of the project. It actually helps in the determination of the earliest time by which the whole project can be completed. There are two main concepts in this method namely critical task and critical path. </a:t>
            </a:r>
            <a:r>
              <a:rPr lang="en-US" b="1" dirty="0" smtClean="0"/>
              <a:t>Critical task</a:t>
            </a:r>
            <a:r>
              <a:rPr lang="en-US" dirty="0" smtClean="0"/>
              <a:t> is the task/activity which can’t be delayed otherwise the completion of the whole project will be delayed. It must be completed on-time before starting the other dependent tasks.</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TotalTime>
  <Words>257</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DEPARTMENT OF BUSINESS ADMINISTRATION </vt:lpstr>
      <vt:lpstr>     Operations management</vt:lpstr>
      <vt:lpstr>                     Production System  </vt:lpstr>
      <vt:lpstr>       Scheduling and Routing </vt:lpstr>
      <vt:lpstr>             Plant layout </vt:lpstr>
      <vt:lpstr>                  PERT</vt:lpstr>
      <vt:lpstr>              CPM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BUSINESS ADMINISTRATION</dc:title>
  <dc:creator>GOD</dc:creator>
  <cp:lastModifiedBy>GOD</cp:lastModifiedBy>
  <cp:revision>5</cp:revision>
  <dcterms:created xsi:type="dcterms:W3CDTF">2020-10-19T15:16:21Z</dcterms:created>
  <dcterms:modified xsi:type="dcterms:W3CDTF">2020-10-20T08:18:32Z</dcterms:modified>
</cp:coreProperties>
</file>