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39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944A-D1D7-401A-B05B-9637A6314E77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9C1B1-C4AC-4958-892E-DFEECC389B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High Energy and Low Energy Phosphates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Dr. </a:t>
            </a:r>
            <a:r>
              <a:rPr lang="en-US" sz="2000" b="1" dirty="0" err="1" smtClean="0">
                <a:solidFill>
                  <a:srgbClr val="002060"/>
                </a:solidFill>
              </a:rPr>
              <a:t>B.Nithya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Head and Associate professor</a:t>
            </a:r>
          </a:p>
          <a:p>
            <a:r>
              <a:rPr lang="en-US" sz="2000" b="1" dirty="0" smtClean="0">
                <a:solidFill>
                  <a:srgbClr val="002060"/>
                </a:solidFill>
              </a:rPr>
              <a:t>H.K.R. H college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 An example for acyl phosphate is 1,3-&#10;bisphosphoglycerate.&#10; The high energy bond in this compound is formed by the&#10;rea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 Thiol esters (thioesters) C Acetyl CoA,&#10;║ Acyl CoA&#10;– C – O ~ S –&#10; Guanido phosphates | phosphocreatine&#10;– N~ P phosphoar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 Compounds ∆G&#10;o&#10;(kCal/mol)&#10; Phosphoenol pyruvate - 14.8&#10; Carbamoyl phosphate - 12.3&#10; Cyclic AMP - 12.0&#10; 1,3 – Bispho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 Also known as Energy Rich Compounds&#10; Compounds in biological system which on&#10;hydrolysis yield free energy equal to or g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5005"/>
            <a:ext cx="9263150" cy="6782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 Most of the high energy compounds contain phosphate&#10;group [except acetyl CoA] hence they are also called high&#10;energy ph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8151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 The energy that is actually available&#10;[ utilizable ] to do the work is called Free&#10;Energy.&#10; Change in free energy is d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529652" cy="6983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 High energy compounds are mainly classified into 5&#10;groups:&#10;1. Pyrophosphates&#10;2. Enol phosphates&#10;3. Acyl phosphates&#10;4. Th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28600"/>
            <a:ext cx="9096153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 The energy bonds in pyrophosphates are acid anhydride&#10;bonds.&#10; These bonds are formed by the condensation of acid&#10;group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32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 The bond present here is enolphosphate bond&#10; It is formed when phosphate group attaches to a hydroxyl&#10;group which is b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454"/>
            <a:ext cx="9144000" cy="6725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 Here high energy phosphate bond is absent. Instead high&#10;energy thioester bond is present.&#10; Thioester bond results from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2010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 Also known as phophagens&#10; The bond is known as guanidine phosphates bonds&#10; It is formed by the attachment of phosphat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3" y="0"/>
            <a:ext cx="9066527" cy="701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</Words>
  <Application>Microsoft Office PowerPoint</Application>
  <PresentationFormat>On-screen Show (4:3)</PresentationFormat>
  <Paragraphs>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High Energy and Low Energy Phosphates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Energy and Low Energy Phosphates</dc:title>
  <dc:creator>dell</dc:creator>
  <cp:lastModifiedBy>dell</cp:lastModifiedBy>
  <cp:revision>3</cp:revision>
  <dcterms:created xsi:type="dcterms:W3CDTF">2020-12-10T06:23:40Z</dcterms:created>
  <dcterms:modified xsi:type="dcterms:W3CDTF">2020-12-10T06:40:36Z</dcterms:modified>
</cp:coreProperties>
</file>