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175" autoAdjust="0"/>
    <p:restoredTop sz="94660"/>
  </p:normalViewPr>
  <p:slideViewPr>
    <p:cSldViewPr>
      <p:cViewPr>
        <p:scale>
          <a:sx n="75" d="100"/>
          <a:sy n="75" d="100"/>
        </p:scale>
        <p:origin x="-186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6E389-EBFF-432A-9309-52B80F0B774D}" type="datetimeFigureOut">
              <a:rPr lang="en-US" smtClean="0"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76702-6AB3-4438-BFF8-F9CD0A17C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C69D-7D7C-4800-BC18-96228C5F93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6BCC-2D13-43F8-90B9-CFD6BB40079C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87089-F57C-4A58-ADF9-434EE2AE9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>HAJEE </a:t>
            </a:r>
            <a:r>
              <a:rPr lang="en-US" sz="2800" b="1" dirty="0">
                <a:latin typeface="Bodoni MT" pitchFamily="18" charset="0"/>
              </a:rPr>
              <a:t>KARUTHA ROWTHER HOWDIA COLLEGE (Autonomous)</a:t>
            </a: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r>
              <a:rPr lang="en-US" sz="2800" b="1" dirty="0" err="1">
                <a:latin typeface="Bodoni MT" pitchFamily="18" charset="0"/>
              </a:rPr>
              <a:t>Uthamapalayam</a:t>
            </a:r>
            <a:r>
              <a:rPr lang="en-US" sz="2800" b="1" dirty="0">
                <a:latin typeface="Bodoni MT" pitchFamily="18" charset="0"/>
              </a:rPr>
              <a:t> 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endParaRPr lang="en-US" sz="2800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Staff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1095548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749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29100"/>
                <a:gridCol w="49149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                Course 		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Ancillary chemistry-II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Course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17UCHA21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Topic	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Composition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of nucleus &amp; mass defect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name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M.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Mariyam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Beevi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TNMK021SFT91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r>
              <a:rPr lang="en-IN" i="1" dirty="0" smtClean="0"/>
              <a:t>The energy that binds the nucleons together in the nucleus is called binding energy.</a:t>
            </a:r>
          </a:p>
          <a:p>
            <a:r>
              <a:rPr lang="en-IN" dirty="0" smtClean="0"/>
              <a:t> According to the Einstein theory, mass defect is converted in to binding energy.</a:t>
            </a:r>
          </a:p>
          <a:p>
            <a:r>
              <a:rPr lang="en-IN" dirty="0" smtClean="0"/>
              <a:t> Binding energy is expressed in the unit of million electron volt (</a:t>
            </a:r>
            <a:r>
              <a:rPr lang="en-IN" dirty="0" err="1" smtClean="0"/>
              <a:t>Mev</a:t>
            </a:r>
            <a:r>
              <a:rPr lang="en-IN" dirty="0" smtClean="0"/>
              <a:t>).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           </a:t>
            </a:r>
            <a:r>
              <a:rPr lang="en-IN" b="1" dirty="0" smtClean="0">
                <a:solidFill>
                  <a:srgbClr val="FF0000"/>
                </a:solidFill>
              </a:rPr>
              <a:t>Binding energy = Mass defect x 931.5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Mass defect is high binding energy is high and the stability of nucleus is increased.</a:t>
            </a:r>
          </a:p>
          <a:p>
            <a:endParaRPr lang="en-IN" dirty="0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" y="46230"/>
            <a:ext cx="9143999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Binding energy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Solution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Mass defect for </a:t>
            </a:r>
            <a:r>
              <a:rPr lang="en-IN" baseline="-25000" dirty="0" smtClean="0"/>
              <a:t>2</a:t>
            </a:r>
            <a:r>
              <a:rPr lang="en-IN" dirty="0" smtClean="0"/>
              <a:t>He</a:t>
            </a:r>
            <a:r>
              <a:rPr lang="en-IN" baseline="30000" dirty="0" smtClean="0"/>
              <a:t>4</a:t>
            </a:r>
            <a:r>
              <a:rPr lang="en-IN" dirty="0" smtClean="0"/>
              <a:t> nucleus = 0.03021 </a:t>
            </a:r>
            <a:r>
              <a:rPr lang="en-IN" dirty="0" err="1" smtClean="0"/>
              <a:t>amu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Mass number of </a:t>
            </a:r>
            <a:r>
              <a:rPr lang="en-IN" baseline="-25000" dirty="0" smtClean="0"/>
              <a:t>2</a:t>
            </a:r>
            <a:r>
              <a:rPr lang="en-IN" dirty="0" smtClean="0"/>
              <a:t>He</a:t>
            </a:r>
            <a:r>
              <a:rPr lang="en-IN" baseline="30000" dirty="0" smtClean="0"/>
              <a:t>4</a:t>
            </a:r>
            <a:r>
              <a:rPr lang="en-IN" dirty="0" smtClean="0"/>
              <a:t>		= 4</a:t>
            </a:r>
          </a:p>
          <a:p>
            <a:endParaRPr lang="en-US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Binding energy per </a:t>
            </a:r>
            <a:r>
              <a:rPr lang="en-IN" baseline="-25000" dirty="0" smtClean="0"/>
              <a:t>2</a:t>
            </a:r>
            <a:r>
              <a:rPr lang="en-IN" dirty="0" smtClean="0"/>
              <a:t>He</a:t>
            </a:r>
            <a:r>
              <a:rPr lang="en-IN" baseline="30000" dirty="0" smtClean="0"/>
              <a:t>4</a:t>
            </a:r>
            <a:r>
              <a:rPr lang="en-IN" dirty="0" smtClean="0"/>
              <a:t>  = 7.0352 </a:t>
            </a:r>
            <a:r>
              <a:rPr lang="en-IN" dirty="0" err="1" smtClean="0"/>
              <a:t>Mev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2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en-IN" sz="22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en-IN" sz="2200" dirty="0" smtClean="0"/>
              <a:t>Calculate the mean binding energy for helium nucleus. If its mass defect is 0.03021 </a:t>
            </a:r>
            <a:r>
              <a:rPr lang="en-IN" sz="2200" dirty="0" err="1" smtClean="0"/>
              <a:t>amu</a:t>
            </a:r>
            <a:r>
              <a:rPr lang="en-IN" sz="2200" dirty="0" smtClean="0"/>
              <a:t>.</a:t>
            </a:r>
            <a:r>
              <a:rPr lang="en-IN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lang="en-IN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810000"/>
            <a:ext cx="4648200" cy="914400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447800"/>
            <a:ext cx="5105400" cy="76200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Binding energy and stability of nucleus</a:t>
            </a:r>
            <a:br>
              <a:rPr lang="en-IN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IN" sz="2800" dirty="0" smtClean="0"/>
              <a:t>The stability of a nucleus can be explained by means of nuclear binding energy.</a:t>
            </a:r>
          </a:p>
          <a:p>
            <a:r>
              <a:rPr lang="en-IN" sz="2800" dirty="0" smtClean="0"/>
              <a:t> By plot mass number in x-axis and mean binding energy in y- axis.</a:t>
            </a:r>
          </a:p>
          <a:p>
            <a:pPr>
              <a:buNone/>
            </a:pPr>
            <a:r>
              <a:rPr lang="en-IN" dirty="0" smtClean="0"/>
              <a:t> 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-1262795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mass number is increases mean binding energy is also increased         and reach the maximum binding energy.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Further increase in mass number binding energy is decrease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		Maximum binding energy is corresponds to the Fe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56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which is the most stable nucleus.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Atoms have the mass number in the range of 40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120 have high binding energy and have high stability.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 the nucleus have mass number less (or) greater than the range about 40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120 are unstable nucleus.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400" dirty="0" smtClean="0"/>
              <a:t>Calculate the mean binding energy of the nucleus </a:t>
            </a:r>
            <a:r>
              <a:rPr lang="en-IN" sz="2400" baseline="-25000" dirty="0" smtClean="0"/>
              <a:t>6</a:t>
            </a:r>
            <a:r>
              <a:rPr lang="en-IN" sz="2400" dirty="0" smtClean="0"/>
              <a:t>C</a:t>
            </a:r>
            <a:r>
              <a:rPr lang="en-IN" sz="2400" baseline="30000" dirty="0" smtClean="0"/>
              <a:t>12</a:t>
            </a:r>
            <a:r>
              <a:rPr lang="en-IN" sz="2400" dirty="0" smtClean="0"/>
              <a:t> isotope having the mass number equal to 12. The mass of p &amp; n is 1.007825 </a:t>
            </a:r>
            <a:r>
              <a:rPr lang="en-IN" sz="2400" dirty="0" err="1" smtClean="0"/>
              <a:t>amu</a:t>
            </a:r>
            <a:r>
              <a:rPr lang="en-IN" sz="2400" dirty="0" smtClean="0"/>
              <a:t> and 1.008655 </a:t>
            </a:r>
            <a:r>
              <a:rPr lang="en-IN" sz="2400" dirty="0" err="1" smtClean="0"/>
              <a:t>amu</a:t>
            </a:r>
            <a:r>
              <a:rPr lang="en-IN" sz="2400" dirty="0" smtClean="0"/>
              <a:t>.</a:t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Calculation of mass defect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Mass defect =  Expected mass of </a:t>
            </a:r>
            <a:r>
              <a:rPr lang="en-IN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-  actual mass of </a:t>
            </a:r>
            <a:r>
              <a:rPr lang="en-IN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   Expected mass of </a:t>
            </a:r>
            <a:r>
              <a:rPr lang="en-IN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=  6 x mass of proton + 6 x mass of neutron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                 = 6 x 1.007825  +  6 x 1.008655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    Expected mass of </a:t>
            </a:r>
            <a:r>
              <a:rPr lang="en-IN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   =  12.09894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                      Mass defect  =  12.09894 – 12  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                        Mass defect = 0.09894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amu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219200"/>
            <a:ext cx="5715000" cy="6858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800600"/>
            <a:ext cx="4648200" cy="53340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486400"/>
            <a:ext cx="5638800" cy="533400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5720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 books: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B. S.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Advanced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Chemistry (2009).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Text book of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Chemistry –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Sharma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i="1" dirty="0" smtClean="0"/>
              <a:t/>
            </a:r>
            <a:br>
              <a:rPr lang="en-IN" i="1" dirty="0" smtClean="0"/>
            </a:br>
            <a:r>
              <a:rPr lang="en-IN" sz="3600" i="1" dirty="0" smtClean="0">
                <a:latin typeface="Algerian" pitchFamily="82" charset="0"/>
              </a:rPr>
              <a:t>Unit </a:t>
            </a:r>
            <a:r>
              <a:rPr lang="en-IN" sz="3600" i="1" dirty="0">
                <a:latin typeface="Algerian" pitchFamily="82" charset="0"/>
              </a:rPr>
              <a:t>I</a:t>
            </a:r>
            <a:r>
              <a:rPr lang="en-IN" sz="3600" dirty="0">
                <a:latin typeface="Algerian" pitchFamily="82" charset="0"/>
              </a:rPr>
              <a:t>		</a:t>
            </a:r>
            <a:r>
              <a:rPr lang="en-IN" sz="3600" i="1" dirty="0">
                <a:latin typeface="Algerian" pitchFamily="82" charset="0"/>
              </a:rPr>
              <a:t>NUCLEAR CHEMISTRY</a:t>
            </a:r>
            <a:r>
              <a:rPr lang="en-US" sz="3600" dirty="0">
                <a:latin typeface="Algerian" pitchFamily="82" charset="0"/>
              </a:rPr>
              <a:t/>
            </a:r>
            <a:br>
              <a:rPr lang="en-US" sz="3600" dirty="0">
                <a:latin typeface="Algerian" pitchFamily="82" charset="0"/>
              </a:rPr>
            </a:b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Composition of 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nucleus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Atoms contain three fundamental subatomic particles namely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Electron (e</a:t>
            </a:r>
            <a:r>
              <a:rPr lang="en-IN" sz="2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sz="28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 )	-	Negatively charged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Proton (P)		-	Positively charged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Neutron (n)		-	Neutral.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Protons </a:t>
            </a: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neutrons constitute nucleus. These are collectively called nucleons, where as electrons present in extra nuclear region. </a:t>
            </a:r>
            <a:endParaRPr lang="en-I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 nucleons some other subatomic stable and unstable particles are present in nucleus such as,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" y="-6"/>
          <a:ext cx="9143999" cy="68580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59693"/>
                <a:gridCol w="3438769"/>
                <a:gridCol w="1945337"/>
                <a:gridCol w="1102662"/>
                <a:gridCol w="1797538"/>
              </a:tblGrid>
              <a:tr h="489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S.no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Particle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Symbol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charge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Mass in amu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Electron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IN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 (or) </a:t>
                      </a:r>
                      <a:r>
                        <a:rPr lang="en-IN" sz="1800" b="1" baseline="-2500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IN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Anti electron (or) positron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IN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 (or) </a:t>
                      </a:r>
                      <a:r>
                        <a:rPr lang="en-IN" sz="1800" b="1" baseline="-25000"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IN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Proton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1836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Anti proton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IN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1836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Neutrino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Photon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γ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Graviton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Neutron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1838.5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V- particles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IN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   V</a:t>
                      </a:r>
                      <a:r>
                        <a:rPr lang="en-IN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+   -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IN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2190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μ-Meson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r>
                        <a:rPr lang="en-IN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+  </a:t>
                      </a: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  μ</a:t>
                      </a:r>
                      <a:r>
                        <a:rPr lang="en-IN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+   -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π- Meson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lang="en-IN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+  </a:t>
                      </a: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  π</a:t>
                      </a:r>
                      <a:r>
                        <a:rPr lang="en-IN" sz="1800" b="1" baseline="300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+   -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  <a:tr h="489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lang="en-IN" sz="16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28" marR="66928" marT="0" marB="0"/>
                </a:tc>
              </a:tr>
            </a:tbl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0"/>
          <a:ext cx="114300" cy="228600"/>
        </p:xfrm>
        <a:graphic>
          <a:graphicData uri="http://schemas.openxmlformats.org/presentationml/2006/ole">
            <p:oleObj spid="_x0000_s1025" name="CS ChemDraw Drawing" r:id="rId3" imgW="115265" imgH="229713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b="1" dirty="0">
                <a:solidFill>
                  <a:schemeClr val="accent2"/>
                </a:solidFill>
                <a:latin typeface="Aparajita" pitchFamily="34" charset="0"/>
                <a:cs typeface="Aparajita" pitchFamily="34" charset="0"/>
              </a:rPr>
              <a:t>Mass </a:t>
            </a:r>
            <a:r>
              <a:rPr lang="en-IN" b="1" dirty="0" smtClean="0">
                <a:solidFill>
                  <a:schemeClr val="accent2"/>
                </a:solidFill>
                <a:latin typeface="Aparajita" pitchFamily="34" charset="0"/>
                <a:cs typeface="Aparajita" pitchFamily="34" charset="0"/>
              </a:rPr>
              <a:t>particle</a:t>
            </a:r>
          </a:p>
          <a:p>
            <a:pPr algn="just"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Electron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proton, neutron, antiproton, V-particles,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mesons.</a:t>
            </a:r>
          </a:p>
          <a:p>
            <a:pPr algn="just"/>
            <a:r>
              <a:rPr lang="en-IN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Energy particle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Neutrino, photon, gravitons are energy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particles.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 smtClean="0">
                <a:solidFill>
                  <a:schemeClr val="accent2"/>
                </a:solidFill>
                <a:latin typeface="Aparajita" pitchFamily="34" charset="0"/>
                <a:cs typeface="Aparajita" pitchFamily="34" charset="0"/>
              </a:rPr>
              <a:t>Size </a:t>
            </a:r>
            <a:r>
              <a:rPr lang="en-IN" b="1" dirty="0">
                <a:solidFill>
                  <a:schemeClr val="accent2"/>
                </a:solidFill>
                <a:latin typeface="Aparajita" pitchFamily="34" charset="0"/>
                <a:cs typeface="Aparajita" pitchFamily="34" charset="0"/>
              </a:rPr>
              <a:t>of nucleus</a:t>
            </a:r>
            <a:endParaRPr lang="en-US" dirty="0">
              <a:solidFill>
                <a:schemeClr val="accent2"/>
              </a:solidFill>
              <a:latin typeface="Aparajita" pitchFamily="34" charset="0"/>
              <a:cs typeface="Aparajit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Nucleus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a radius only about 10</a:t>
            </a:r>
            <a:r>
              <a:rPr lang="en-IN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-15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endParaRPr lang="en-I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But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density of nucleus is 10</a:t>
            </a:r>
            <a:r>
              <a:rPr lang="en-IN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times more than that of lead. </a:t>
            </a:r>
            <a:endParaRPr lang="en-I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So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nearly all the mass of an atom is concentrated in the nucleus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b="1" dirty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Nuclear forces (or) Short range forces (or) Exchange forces</a:t>
            </a:r>
            <a:r>
              <a:rPr lang="en-IN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The force which hold nuclear particles together are termed as nuclear forces. </a:t>
            </a:r>
          </a:p>
          <a:p>
            <a:pPr algn="just"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This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force can’t be electrostatic force (or) gravitational forces.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3600" b="1" dirty="0" smtClean="0">
                <a:latin typeface="Algerian" pitchFamily="82" charset="0"/>
              </a:rPr>
              <a:t>Meson </a:t>
            </a:r>
            <a:r>
              <a:rPr lang="en-IN" sz="3600" b="1" dirty="0">
                <a:latin typeface="Algerian" pitchFamily="82" charset="0"/>
              </a:rPr>
              <a:t>theory of nuclear forces </a:t>
            </a:r>
            <a:r>
              <a:rPr lang="en-US" sz="3600" b="1" dirty="0">
                <a:latin typeface="Algerian" pitchFamily="82" charset="0"/>
              </a:rPr>
              <a:t/>
            </a:r>
            <a:br>
              <a:rPr lang="en-US" sz="3600" b="1" dirty="0">
                <a:latin typeface="Algerian" pitchFamily="82" charset="0"/>
              </a:rPr>
            </a:br>
            <a:endParaRPr lang="en-US" sz="3600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Nuclear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forces are the exchange forces associated with the inter conversion of protons in to neutrons and vice versa.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Yukawa proposed the existence of another nuclear particle π- meson, which causes interchange of proton to neutron and vice versa.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581401" y="2971801"/>
          <a:ext cx="2286000" cy="609599"/>
        </p:xfrm>
        <a:graphic>
          <a:graphicData uri="http://schemas.openxmlformats.org/presentationml/2006/ole">
            <p:oleObj spid="_x0000_s15363" name="CS ChemDraw Drawing" r:id="rId3" imgW="1275201" imgH="258596" progId="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657600" y="3733800"/>
          <a:ext cx="2209800" cy="533400"/>
        </p:xfrm>
        <a:graphic>
          <a:graphicData uri="http://schemas.openxmlformats.org/presentationml/2006/ole">
            <p:oleObj spid="_x0000_s15364" name="CS ChemDraw Drawing" r:id="rId4" imgW="1163985" imgH="258866" progId="">
              <p:embed/>
            </p:oleObj>
          </a:graphicData>
        </a:graphic>
      </p:graphicFrame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267200"/>
            <a:ext cx="914400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Mass defect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defect is defined as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difference between the expected mass and the actual mass of an atom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defect =  Expected mass -  actual mass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actual mass of the nucleus is always less than the mass of the nucleons constituting it.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e.g.,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He atom contain two proton, two neutron and two electron.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 of   P	-	1.00758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 of   n	-	1.00893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 of   e</a:t>
            </a:r>
            <a:r>
              <a:rPr lang="en-IN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0.0005486</a:t>
            </a:r>
          </a:p>
          <a:p>
            <a:pPr algn="just"/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Expected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 = (2 x 1.00758)  +  (2 x 1.00893)  +  (2 x 0.0005486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Expected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 = 4.03411, But actual mass =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4.0090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So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 defect =  4.03411 -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4.0090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Mass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defect =  0.03021 </a:t>
            </a:r>
            <a:r>
              <a:rPr lang="en-IN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amu</a:t>
            </a:r>
            <a:endParaRPr lang="en-I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Mass 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defect of </a:t>
            </a:r>
            <a:r>
              <a:rPr lang="en-IN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IN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0.03021 </a:t>
            </a:r>
            <a:r>
              <a:rPr lang="en-IN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	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4000" b="1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/>
            </a:r>
            <a:br>
              <a:rPr lang="en-IN" sz="4000" b="1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</a:br>
            <a:r>
              <a:rPr lang="en-IN" sz="4000" b="1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Equivalence </a:t>
            </a:r>
            <a:r>
              <a:rPr lang="en-IN" sz="4000" b="1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of </a:t>
            </a:r>
            <a:r>
              <a:rPr lang="en-IN" sz="4000" b="1" dirty="0" err="1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amu</a:t>
            </a:r>
            <a:r>
              <a:rPr lang="en-IN" sz="4000" b="1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and energy:</a:t>
            </a:r>
            <a:r>
              <a:rPr lang="en-US" sz="4000" b="1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</a:br>
            <a:endParaRPr lang="en-US" sz="4000" b="1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endParaRPr lang="en-IN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IN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atomic mass unit is equal to     </a:t>
            </a:r>
            <a:r>
              <a:rPr lang="en-IN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of </a:t>
            </a:r>
            <a:r>
              <a:rPr lang="en-IN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mass of C</a:t>
            </a:r>
            <a:r>
              <a:rPr lang="en-IN" sz="3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IN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atom</a:t>
            </a:r>
            <a:r>
              <a:rPr lang="en-IN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/>
            <a:endParaRPr lang="en-IN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Avogadro number = 6.023 x 10</a:t>
            </a:r>
            <a:r>
              <a:rPr lang="en-IN" sz="4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algn="just"/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/>
            <a:endParaRPr lang="en-IN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IN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IN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IN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1.66 x 10</a:t>
            </a:r>
            <a:r>
              <a:rPr lang="en-IN" sz="3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IN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g.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600200"/>
            <a:ext cx="2743200" cy="914400"/>
          </a:xfrm>
          <a:prstGeom prst="rect">
            <a:avLst/>
          </a:prstGeom>
          <a:noFill/>
        </p:spPr>
      </p:pic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2514600"/>
            <a:ext cx="2971800" cy="1524000"/>
          </a:xfrm>
          <a:prstGeom prst="rect">
            <a:avLst/>
          </a:prstGeom>
          <a:noFill/>
        </p:spPr>
      </p:pic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114800"/>
            <a:ext cx="3200400" cy="1295400"/>
          </a:xfrm>
          <a:prstGeom prst="rect">
            <a:avLst/>
          </a:prstGeom>
          <a:noFill/>
        </p:spPr>
      </p:pic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3" name="Picture 2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762000"/>
            <a:ext cx="8382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Einstein equation is  E      =  mc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where m- mass of 1 </a:t>
            </a:r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(1.66 x 10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c- velocity of light (3 x 10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cm sec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dirty="0" smtClean="0"/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 =  1.66 x 10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  x  (3 x 10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cm sec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E = 14.94 x 10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 cm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E = 1.494 x 10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erg.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/>
              <a:t> 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 of 1 </a:t>
            </a:r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1.66 x 10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 ad its corresponding energy is  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1.494 x 10</a:t>
            </a:r>
            <a:r>
              <a:rPr lang="en-IN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erg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4400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Conversion of energy from erg to joules</a:t>
            </a:r>
          </a:p>
          <a:p>
            <a:endParaRPr lang="en-US" sz="4400" b="1" dirty="0" smtClean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E = 1.494 x 10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953000"/>
            <a:ext cx="3886200" cy="14478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n-IN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Conversion of energy from joules to </a:t>
            </a:r>
            <a:r>
              <a:rPr lang="en-IN" b="1" dirty="0" err="1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Mev</a:t>
            </a:r>
            <a:r>
              <a:rPr lang="en-IN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 (million electron volt)</a:t>
            </a:r>
            <a:endParaRPr lang="en-US" b="1" dirty="0" smtClean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  <a:p>
            <a:pPr algn="just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 = 931.5 x 10</a:t>
            </a:r>
            <a:r>
              <a:rPr lang="en-IN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 = 931.5 </a:t>
            </a:r>
            <a:r>
              <a:rPr lang="en-IN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066800"/>
            <a:ext cx="5867400" cy="22098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370</Words>
  <Application>Microsoft Office PowerPoint</Application>
  <PresentationFormat>On-screen Show (4:3)</PresentationFormat>
  <Paragraphs>214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CS ChemDraw Drawing</vt:lpstr>
      <vt:lpstr>  HAJEE KARUTHA ROWTHER HOWDIA COLLEGE (Autonomous) Uthamapalayam   </vt:lpstr>
      <vt:lpstr> Unit I  NUCLEAR CHEMISTRY </vt:lpstr>
      <vt:lpstr>Slide 3</vt:lpstr>
      <vt:lpstr>Slide 4</vt:lpstr>
      <vt:lpstr> Meson theory of nuclear forces  </vt:lpstr>
      <vt:lpstr>Slide 6</vt:lpstr>
      <vt:lpstr> Equivalence of amu and energy: </vt:lpstr>
      <vt:lpstr>Slide 8</vt:lpstr>
      <vt:lpstr>Slide 9</vt:lpstr>
      <vt:lpstr>Binding energy</vt:lpstr>
      <vt:lpstr> Calculate the mean binding energy for helium nucleus. If its mass defect is 0.03021 amu. </vt:lpstr>
      <vt:lpstr> Binding energy and stability of nucleus </vt:lpstr>
      <vt:lpstr>Slide 13</vt:lpstr>
      <vt:lpstr>Calculate the mean binding energy of the nucleus 6C12 isotope having the mass number equal to 12. The mass of p &amp; n is 1.007825 amu and 1.008655 amu. </vt:lpstr>
      <vt:lpstr>Reference books: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  NUCLEAR CHEMISTRY</dc:title>
  <dc:creator>god</dc:creator>
  <cp:lastModifiedBy>bio</cp:lastModifiedBy>
  <cp:revision>95</cp:revision>
  <dcterms:created xsi:type="dcterms:W3CDTF">2018-01-18T01:38:25Z</dcterms:created>
  <dcterms:modified xsi:type="dcterms:W3CDTF">2008-12-31T20:02:04Z</dcterms:modified>
</cp:coreProperties>
</file>