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4" r:id="rId3"/>
    <p:sldId id="258" r:id="rId4"/>
    <p:sldId id="259" r:id="rId5"/>
    <p:sldId id="260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43DAA-20AD-4BB5-AF0A-C04A6199ECF4}" type="datetimeFigureOut">
              <a:rPr lang="en-US" smtClean="0"/>
              <a:t>1/1/2009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BFBC0-9701-4208-85FC-B8A534A57E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5C69D-7D7C-4800-BC18-96228C5F93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75A3-F2A3-4F73-9AA3-12D9DC598EB0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11B-F786-4186-9B3C-953DE567D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75A3-F2A3-4F73-9AA3-12D9DC598EB0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11B-F786-4186-9B3C-953DE567D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75A3-F2A3-4F73-9AA3-12D9DC598EB0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11B-F786-4186-9B3C-953DE567D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75A3-F2A3-4F73-9AA3-12D9DC598EB0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11B-F786-4186-9B3C-953DE567D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75A3-F2A3-4F73-9AA3-12D9DC598EB0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11B-F786-4186-9B3C-953DE567D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75A3-F2A3-4F73-9AA3-12D9DC598EB0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11B-F786-4186-9B3C-953DE567D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75A3-F2A3-4F73-9AA3-12D9DC598EB0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11B-F786-4186-9B3C-953DE567D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75A3-F2A3-4F73-9AA3-12D9DC598EB0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11B-F786-4186-9B3C-953DE567D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75A3-F2A3-4F73-9AA3-12D9DC598EB0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11B-F786-4186-9B3C-953DE567D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75A3-F2A3-4F73-9AA3-12D9DC598EB0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11B-F786-4186-9B3C-953DE567D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75A3-F2A3-4F73-9AA3-12D9DC598EB0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611B-F786-4186-9B3C-953DE567D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475A3-F2A3-4F73-9AA3-12D9DC598EB0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0611B-F786-4186-9B3C-953DE567D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477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>HAJEE </a:t>
            </a:r>
            <a:r>
              <a:rPr lang="en-US" sz="2800" b="1" dirty="0">
                <a:latin typeface="Bodoni MT" pitchFamily="18" charset="0"/>
              </a:rPr>
              <a:t>KARUTHA ROWTHER HOWDIA COLLEGE (Autonomous)</a:t>
            </a: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r>
              <a:rPr lang="en-US" sz="2800" b="1" dirty="0" err="1">
                <a:latin typeface="Bodoni MT" pitchFamily="18" charset="0"/>
              </a:rPr>
              <a:t>Uthamapalayam</a:t>
            </a:r>
            <a:r>
              <a:rPr lang="en-US" sz="2800" b="1" dirty="0">
                <a:latin typeface="Bodoni MT" pitchFamily="18" charset="0"/>
              </a:rPr>
              <a:t> </a:t>
            </a: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endParaRPr lang="en-US" sz="2800" dirty="0">
              <a:latin typeface="Bodoni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algn="l"/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4" name="Picture 3" descr="C:\Users\Staff\Desktop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057400"/>
            <a:ext cx="1095548" cy="101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200400"/>
          <a:ext cx="9144000" cy="36576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29100"/>
                <a:gridCol w="4914900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                Course 		</a:t>
                      </a:r>
                      <a:endParaRPr lang="en-US" sz="2400" b="1" dirty="0" smtClean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Ancillary chemistry-II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Course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17UCHA21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Topic	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Carbohydrates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&amp; its classification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Staff name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M.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Rekha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Staff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TNMK021SFT73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47799"/>
          </a:xfrm>
        </p:spPr>
        <p:style>
          <a:lnRef idx="1">
            <a:schemeClr val="accent3"/>
          </a:lnRef>
          <a:fillRef idx="1003">
            <a:schemeClr val="dk2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smtClean="0"/>
              <a:t/>
            </a:r>
            <a:br>
              <a:rPr lang="en-US" b="1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tx1"/>
                </a:solidFill>
              </a:rPr>
              <a:t>Definition – classification – monosaccharide - properties and uses of glucose and fructose – Haworth structure (Glucose only) – conversion of glucose to fructose and vice versa, </a:t>
            </a:r>
            <a:r>
              <a:rPr lang="en-US" b="1" dirty="0" err="1" smtClean="0">
                <a:solidFill>
                  <a:schemeClr val="tx1"/>
                </a:solidFill>
              </a:rPr>
              <a:t>Mutarotation</a:t>
            </a:r>
            <a:r>
              <a:rPr lang="en-US" b="1" dirty="0" smtClean="0">
                <a:solidFill>
                  <a:schemeClr val="tx1"/>
                </a:solidFill>
              </a:rPr>
              <a:t>. Disaccharides - Sucrose – structure - distinction between sucrose, glucose and fructose - Polysaccharides - Starch and cellulose (structure only) – Cellulose derivatives.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 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199"/>
          </a:xfr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bg1"/>
                </a:solidFill>
                <a:latin typeface="Algerian" pitchFamily="82" charset="0"/>
              </a:rPr>
              <a:t>Carbohydrates (or) </a:t>
            </a:r>
            <a:r>
              <a:rPr lang="en-US" b="1" dirty="0" err="1" smtClean="0">
                <a:solidFill>
                  <a:schemeClr val="bg1"/>
                </a:solidFill>
                <a:latin typeface="Algerian" pitchFamily="82" charset="0"/>
              </a:rPr>
              <a:t>Saccharides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lgerian" pitchFamily="82" charset="0"/>
              </a:rPr>
            </a:b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Carbohydrates are composed of C, H &amp; O.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Carbohydrates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Carbon-hydrates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O)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give carbon, when treated with concentrated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 (or) strong heating. 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“Carbohydrates may be defined as the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polyhydroxy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aldehydes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(or)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polyhydroxy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ketones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(or) substances that yield such compounds on hydrolysis”.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199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Hydrolysis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Hydrolysis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is the process of using water to break down a molecule into two parts. 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The prefix 'hydro-' means water, while the suffix '-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lysis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' means to break down. 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Hence, if you see the word hydrolysis you can automatically think of the term, 'reaction with water.'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71599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bg1"/>
                </a:solidFill>
              </a:rPr>
              <a:t>Classification of carbohydrates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Carbohydrates are classified in 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three types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based on the number of simple sugar molecules produced on hydrolysis. They are</a:t>
            </a:r>
          </a:p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1)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Monosaccharides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(simple sugars)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2) Oligosaccharides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3) Polysaccharides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lvl="0"/>
            <a:endParaRPr lang="en-US" b="1" i="1" dirty="0" smtClean="0"/>
          </a:p>
          <a:p>
            <a:pPr lvl="0" algn="just"/>
            <a:r>
              <a:rPr lang="en-US" sz="3900" b="1" i="1" dirty="0" err="1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Monosaccharides</a:t>
            </a:r>
            <a:r>
              <a:rPr lang="en-US" sz="3900" b="1" i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 (simple sugars)</a:t>
            </a:r>
            <a:endParaRPr lang="en-US" sz="3900" b="1" dirty="0" smtClean="0">
              <a:solidFill>
                <a:srgbClr val="C00000"/>
              </a:solidFill>
              <a:latin typeface="Aparajita" pitchFamily="34" charset="0"/>
              <a:cs typeface="Aparajita" pitchFamily="34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These are simple carbohydrates which cannot be hydrolyzed to smaller molecules.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Monosaccharides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are crystalline solid &amp; soluble in water.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E.g.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Rebulose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Glucose, Fructose.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US" sz="3800" b="1" i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Oligosaccharides (Sugars)</a:t>
            </a:r>
            <a:endParaRPr lang="en-US" sz="3800" dirty="0" smtClean="0">
              <a:solidFill>
                <a:srgbClr val="C00000"/>
              </a:solidFill>
              <a:latin typeface="Aparajita" pitchFamily="34" charset="0"/>
              <a:cs typeface="Aparajita" pitchFamily="34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During hydrolysis of oligosaccharides yields 2 to 10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monosaccharides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They referred as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tri, tetra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saccharides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depending upon the number of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monosaccharides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formed during hydrolysis. 	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Oligosaccharides are also crystalline solid &amp; soluble in water. 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E.g. Disaccharides- sucrose &amp; lactose.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Trisaccharides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Raffinose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 algn="just"/>
            <a:r>
              <a:rPr lang="en-US" b="1" i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Polysaccharides (or) non-sugars (C</a:t>
            </a:r>
            <a:r>
              <a:rPr lang="en-US" b="1" i="1" baseline="-250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6</a:t>
            </a:r>
            <a:r>
              <a:rPr lang="en-US" b="1" i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H</a:t>
            </a:r>
            <a:r>
              <a:rPr lang="en-US" b="1" i="1" baseline="-250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10</a:t>
            </a:r>
            <a:r>
              <a:rPr lang="en-US" b="1" i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O</a:t>
            </a:r>
            <a:r>
              <a:rPr lang="en-US" b="1" i="1" baseline="-250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5</a:t>
            </a:r>
            <a:r>
              <a:rPr lang="en-US" b="1" i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)</a:t>
            </a:r>
            <a:r>
              <a:rPr lang="en-US" b="1" i="1" baseline="-250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n</a:t>
            </a:r>
            <a:r>
              <a:rPr lang="en-US" b="1" i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 </a:t>
            </a:r>
            <a:endParaRPr lang="en-US" dirty="0" smtClean="0">
              <a:solidFill>
                <a:srgbClr val="C00000"/>
              </a:solidFill>
              <a:latin typeface="Aparajita" pitchFamily="34" charset="0"/>
              <a:cs typeface="Aparajita" pitchFamily="34" charset="0"/>
            </a:endParaRP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Polysaccharides can be hydrolyzed to yield very large number of monosaccharide molecules. 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They are tasteless, amorphous solid &amp; insoluble in water.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E.g. Starch, cellulose.</a:t>
            </a:r>
          </a:p>
          <a:p>
            <a:pPr algn="just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3429000"/>
            <a:ext cx="5105400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Algerian" pitchFamily="82" charset="0"/>
              </a:rPr>
              <a:t>Monosaccharides</a:t>
            </a:r>
            <a:endParaRPr lang="en-US" sz="3600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114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Monosaccharides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are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polyhydroxy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aldehydes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aldose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or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polyhydroxy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ketones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ketose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E.g. Glucose 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Aldohexose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Fructose (Ketohexose).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Reference books: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B. S.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Advanced Organic Chemistry (2009).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 Text book of Organic Chemistry –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B.S.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(revised edition, S.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2014).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HAJEE KARUTHA ROWTHER HOWDIA COLLEGE (Autonomous) Uthamapalayam   </vt:lpstr>
      <vt:lpstr> </vt:lpstr>
      <vt:lpstr> Carbohydrates (or) Saccharides </vt:lpstr>
      <vt:lpstr>Hydrolysis</vt:lpstr>
      <vt:lpstr> Classification of carbohydrates </vt:lpstr>
      <vt:lpstr>Slide 6</vt:lpstr>
      <vt:lpstr>Slide 7</vt:lpstr>
      <vt:lpstr>Reference books: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bio</dc:creator>
  <cp:lastModifiedBy>bio</cp:lastModifiedBy>
  <cp:revision>3</cp:revision>
  <dcterms:created xsi:type="dcterms:W3CDTF">2008-12-31T18:33:06Z</dcterms:created>
  <dcterms:modified xsi:type="dcterms:W3CDTF">2008-12-31T19:41:43Z</dcterms:modified>
</cp:coreProperties>
</file>