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0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5005-48A3-424A-9CBC-EA2AC4CFF52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235D-F224-4245-8695-FD5C92BF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46320"/>
            <a:ext cx="9144000" cy="17221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 M RASHIDA BANU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 OF BOTANY</a:t>
            </a:r>
          </a:p>
          <a:p>
            <a:r>
              <a:rPr lang="en-US" dirty="0" smtClean="0"/>
              <a:t>HKRH COLLEGE, UTHAMAPALAYAM,</a:t>
            </a:r>
          </a:p>
          <a:p>
            <a:r>
              <a:rPr lang="en-US" dirty="0" smtClean="0"/>
              <a:t> THENI DISTRICT</a:t>
            </a:r>
            <a:endParaRPr lang="en-US" dirty="0"/>
          </a:p>
        </p:txBody>
      </p:sp>
      <p:pic>
        <p:nvPicPr>
          <p:cNvPr id="1026" name="Picture 2" descr="AGARICUS&#10;Kingdom Fungi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"/>
            <a:ext cx="9723120" cy="41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ERTIARY MYCELIUM&#10;1. The mycelium producing basidiocarp and&#10;mushroom are sometime referred as tertiary&#10;mycelium&#10;2. It for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Vegetative – by </a:t>
            </a:r>
            <a:r>
              <a:rPr lang="en-US" dirty="0" err="1" smtClean="0"/>
              <a:t>perenating</a:t>
            </a:r>
            <a:r>
              <a:rPr lang="en-US" dirty="0" smtClean="0"/>
              <a:t> sec mycelium – breaks – compressed block- new mycelium in </a:t>
            </a:r>
            <a:r>
              <a:rPr lang="en-US" dirty="0" err="1" smtClean="0"/>
              <a:t>favourable</a:t>
            </a:r>
            <a:r>
              <a:rPr lang="en-US" dirty="0" smtClean="0"/>
              <a:t> condition.</a:t>
            </a:r>
          </a:p>
          <a:p>
            <a:r>
              <a:rPr lang="en-US" dirty="0" smtClean="0"/>
              <a:t>Asexual – not common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alexopoulos</a:t>
            </a:r>
            <a:r>
              <a:rPr lang="en-US" dirty="0" smtClean="0"/>
              <a:t> – 1952 said</a:t>
            </a:r>
          </a:p>
          <a:p>
            <a:r>
              <a:rPr lang="en-US" dirty="0" err="1" smtClean="0"/>
              <a:t>Chlamydospores</a:t>
            </a:r>
            <a:r>
              <a:rPr lang="en-US" dirty="0" smtClean="0"/>
              <a:t> – new mycelia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6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PRODUCTION&#10;1. The fungus reproduces sexually usually&#10;2. The definite sex organs are absent&#10;3. Plasmogamy is done by fus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0"/>
            <a:ext cx="11686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ASIDIOCARP /&#10;MUSHROOM&#10;The aerial part of the fungus is called&#10;fruiting body ( basidiocarp) of the fungus&#10;is popularly kn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STRUCTUREï  PILEUS&#10;1. A mushroom is umbrella shaped&#10;generally&#10;2. The upper portion, called pileus or&#10;cap.&#10;3. It is circula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420"/>
            <a:ext cx="12192000" cy="85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5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TIPE&#10;The pileus is borne on a fleshy , pinkish âwhite ,&#10;stalk called stipe&#10;As the pileus grows in size the velum ruptur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3678"/>
            <a:ext cx="12192000" cy="10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9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LAMELLAE OR GILLS&#10;A cavity is present under the pileus in&#10;which large number of thin , vertical ,&#10;platelike structures ca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1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EVELOPMENT OF&#10;BASIDIOCARP&#10;â¢ It starts as a tiny swelling consisting of a knot of&#10;the subterranean hyphae of the secondar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865"/>
            <a:ext cx="11017405" cy="59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0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EVELOPMENT OF BASIDIOCARP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420"/>
            <a:ext cx="12021015" cy="70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4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LAMELLA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AXONOMIC POSITION&#10;Kingdom : fungi&#10;Division : Amastigomycotina&#10;Sub-division : Basidiomycotina&#10;Class :Holobasidiomycetidae&#10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327"/>
            <a:ext cx="10905893" cy="71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NTERNAL STRUCTURE OF&#10;BASIDIOCARP&#10;It is composed of interwoven hyphae&#10;which run parallel to each other in stipe&#10;They are 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11931805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TRUCTURE OF LAMELLA&#10;Each lamella consists of three parts .&#10;1. Hymenium&#10;2. Trama&#10;3. Sub-hymeniu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6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2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YMENIUM&#10;It is the fertile region of lamella consists of club&#10;shaped , binucleate cells forming a palisade â&#10;like layer o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64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6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TRAMA&#10;Internal to hymenium is called trama&#10;It consists of multinucleated elongated&#10;cells . That extends from hyphae of t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595" cy="94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6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SUB-HYMENIUM&#10;â¢ In between the hymenium and trama , there&#10;is region composed hyphae arranged at&#10;right angle to those of t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22"/>
            <a:ext cx="11887200" cy="6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2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EVELOPMENT OF BASIDIUM AND&#10;BASIDIOSPORE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47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ISCHARGE OF&#10;BASIDIOSPORE&#10;BY SMALL DROP OF&#10;LIQUID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0" y="365126"/>
            <a:ext cx="10974659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2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FAIRY RING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0" y="365125"/>
            <a:ext cx="10974659" cy="61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65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MARASMIUS OREADE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8" y="0"/>
            <a:ext cx="11307337" cy="6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48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AGARICUS CAMPSETRI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" y="365126"/>
            <a:ext cx="11106615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3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ABITAT&#10;â¢ Agaricus species are commonly called meadow&#10;mushrooms since these are typically found in&#10;1. open,&#10;2. Well manu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6" y="0"/>
            <a:ext cx="10283283" cy="64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LIFE CYCLE OF MUSHROO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" y="365126"/>
            <a:ext cx="11240429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5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GARICUS COMPESTRIS&#10;Agaricus compestris ( L. campaster =relating to plain or&#10;flat field )&#10;â¢ It is common edible, and cosm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LANT BODY&#10;â¢ The plant body of fungus can be&#10;divided into tow main parts&#10;1. the vegetative mycelium&#10;2. basidiocarp forme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1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VEGETATIVE MYCELIUM&#10;The mycelium may be&#10;1: primary mycelium&#10;2: secondary mycelium&#10;3: tertiary myceliu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420"/>
            <a:ext cx="12192000" cy="70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RIMARY MYCELIUM&#10;1. It is monokaryotic, short lived and develops from&#10;germination of basidiospore&#10;2. The hyphae are septa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2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ECONDARY MYCELIUM&#10;1. It is dikaryotic and arose by dikaryotization&#10;through somatogamy of two compatible&#10;monokaryotic hyp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4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OLIPORE SEPTU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18"/>
            <a:ext cx="12192000" cy="67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</Words>
  <Application>Microsoft Office PowerPoint</Application>
  <PresentationFormat>Custom</PresentationFormat>
  <Paragraphs>10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Miss</cp:lastModifiedBy>
  <cp:revision>9</cp:revision>
  <dcterms:created xsi:type="dcterms:W3CDTF">2019-09-12T13:02:33Z</dcterms:created>
  <dcterms:modified xsi:type="dcterms:W3CDTF">2020-10-21T02:36:40Z</dcterms:modified>
</cp:coreProperties>
</file>