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4" r:id="rId23"/>
    <p:sldId id="285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7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B4A5-20EF-4436-93A8-E682419E9AB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2D478-CC82-47EA-BE0B-5C9A9D8E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89692-1CF3-48AE-BA1F-0695F605D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6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991600" cy="6248400"/>
          </a:xfrm>
        </p:spPr>
        <p:txBody>
          <a:bodyPr/>
          <a:lstStyle/>
          <a:p>
            <a:pPr algn="ctr"/>
            <a:r>
              <a:rPr lang="en-US" sz="3600" b="1" dirty="0" err="1" smtClean="0"/>
              <a:t>Hajee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Karutha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Rowther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Howdia</a:t>
            </a:r>
            <a:r>
              <a:rPr lang="en-US" sz="3600" b="1" dirty="0" smtClean="0"/>
              <a:t> College</a:t>
            </a:r>
            <a:br>
              <a:rPr lang="en-US" sz="3600" b="1" dirty="0" smtClean="0"/>
            </a:br>
            <a:r>
              <a:rPr lang="en-US" sz="3600" b="1" dirty="0" smtClean="0"/>
              <a:t>(Autonomous)</a:t>
            </a:r>
            <a:br>
              <a:rPr lang="en-US" sz="36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PG Department of Commerce With Computer Application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Subject: Human Resource Management</a:t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  Subject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</a:rPr>
              <a:t>Code :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17UCAC34</a:t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Topic: Introduction, </a:t>
            </a:r>
            <a:r>
              <a:rPr lang="en-US" sz="3600" dirty="0" smtClean="0"/>
              <a:t>Definitions, </a:t>
            </a: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  <a:t>Introduction to HRM, Functions of HRM</a:t>
            </a:r>
            <a:br>
              <a:rPr lang="en-US" sz="35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K . Mohammed Abdul Kader</a:t>
            </a:r>
            <a:b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2">
                    <a:lumMod val="75000"/>
                  </a:schemeClr>
                </a:solidFill>
              </a:rPr>
              <a:t>			Assistant Professor of Commerce CA</a:t>
            </a:r>
            <a:endParaRPr lang="en-US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Operative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analysis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planning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Placement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</a:p>
          <a:p>
            <a:pPr lvl="3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Development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development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Career planning and development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3549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Compensations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Wage and salary admiration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</a:p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security schemes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Integration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to work Better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Boosting the morale of the employees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effective communication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leadership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Redressing Grievance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Conflicts</a:t>
            </a:r>
          </a:p>
        </p:txBody>
      </p:sp>
    </p:spTree>
    <p:extLst>
      <p:ext uri="{BB962C8B-B14F-4D97-AF65-F5344CB8AC3E}">
        <p14:creationId xmlns:p14="http://schemas.microsoft.com/office/powerpoint/2010/main" val="12426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Maintenance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satisfaction among the employees 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Tackling the problems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turnover</a:t>
            </a:r>
          </a:p>
          <a:p>
            <a:pPr lvl="0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accounting and audit and research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</a:t>
            </a:r>
            <a:r>
              <a:rPr lang="en-US" b="1" dirty="0" smtClean="0"/>
              <a:t>bjectives </a:t>
            </a:r>
            <a:r>
              <a:rPr lang="en-US" b="1" dirty="0"/>
              <a:t>of </a:t>
            </a:r>
            <a:r>
              <a:rPr lang="en-US" b="1" dirty="0" smtClean="0"/>
              <a:t>Human Resource Management</a:t>
            </a:r>
            <a:r>
              <a:rPr lang="en-US" b="1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46482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achieve the organizational goals by proper utilization of human resources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develop and maintain healthy working relationships among all the employees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desirable organization structure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integrate individual and group goals within an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organization</a:t>
            </a:r>
          </a:p>
          <a:p>
            <a:pPr algn="just">
              <a:buFont typeface="Arial" pitchFamily="34" charset="0"/>
              <a:buChar char="•"/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create opportunities and facilities for individual or group developments according to the growth and development of the organization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ensure that the employees have higher job satisfaction</a:t>
            </a:r>
          </a:p>
          <a:p>
            <a:pPr algn="just">
              <a:buFont typeface="Arial" pitchFamily="34" charset="0"/>
              <a:buChar char="•"/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provide scope for participation in the decision Making (Management)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Human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7244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helps the </a:t>
            </a:r>
            <a:r>
              <a:rPr lang="en-US" sz="1800" b="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 to identify correctly its manpower needs.</a:t>
            </a:r>
          </a:p>
          <a:p>
            <a:pPr>
              <a:buFont typeface="Arial" pitchFamily="34" charset="0"/>
              <a:buChar char="•"/>
            </a:pP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ensures that the </a:t>
            </a:r>
            <a:r>
              <a:rPr lang="en-US" sz="1800" b="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 does not suffer from either surplus or shortage of manpower</a:t>
            </a:r>
          </a:p>
          <a:p>
            <a:pPr>
              <a:buFont typeface="Arial" pitchFamily="34" charset="0"/>
              <a:buChar char="•"/>
            </a:pP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facilitates the selection of the right man for right job</a:t>
            </a:r>
          </a:p>
          <a:p>
            <a:pPr>
              <a:buFont typeface="Arial" pitchFamily="34" charset="0"/>
              <a:buChar char="•"/>
            </a:pP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focuses on the development of skill of every individual in order to make him up-to – date.</a:t>
            </a:r>
          </a:p>
          <a:p>
            <a:pPr>
              <a:buFont typeface="Arial" pitchFamily="34" charset="0"/>
              <a:buChar char="•"/>
            </a:pP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gives importance to securing a favorable employees.</a:t>
            </a:r>
          </a:p>
          <a:p>
            <a:pPr>
              <a:buFont typeface="Arial" pitchFamily="34" charset="0"/>
              <a:buChar char="•"/>
            </a:pPr>
            <a:endParaRPr lang="en-US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latin typeface="Times New Roman" pitchFamily="18" charset="0"/>
                <a:cs typeface="Times New Roman" pitchFamily="18" charset="0"/>
              </a:rPr>
              <a:t>It recognizes the need for the appraisal of the employees performances</a:t>
            </a:r>
            <a:endParaRPr lang="en-US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 and Development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34400" cy="4572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Evaluation: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Evaluation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of HRM refers to appraising the degree of success of HRM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being performed in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organization. For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 good evaluation, it is important to assess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how well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and how far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utilized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in achieving the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organizational goals.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Development :</a:t>
            </a:r>
            <a:endParaRPr lang="en-US" sz="2000" b="1" dirty="0"/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Resource Development includes such opportunities as employee training,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employee career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 development, performance management and development, coaching, mentoring, succession planning, key employee identification, tuition assistance, and organization development.</a:t>
            </a:r>
          </a:p>
        </p:txBody>
      </p:sp>
    </p:spTree>
    <p:extLst>
      <p:ext uri="{BB962C8B-B14F-4D97-AF65-F5344CB8AC3E}">
        <p14:creationId xmlns:p14="http://schemas.microsoft.com/office/powerpoint/2010/main" val="6855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Resource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50392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Meaning: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HRP, in simple terms, is the process </a:t>
            </a:r>
            <a:r>
              <a:rPr lang="en-US" dirty="0"/>
              <a:t>o</a:t>
            </a:r>
            <a:r>
              <a:rPr lang="en-US" dirty="0" smtClean="0"/>
              <a:t>f determining the manpower needs of an enterprise so that it is possible to fill up any vacancy as and when it arises. Such a plan eliminates the risk of surplus or shortage of staff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59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dirty="0"/>
              <a:t>H</a:t>
            </a:r>
            <a:r>
              <a:rPr lang="en-US" dirty="0" smtClean="0"/>
              <a:t>uman </a:t>
            </a:r>
            <a:r>
              <a:rPr lang="en-US" dirty="0"/>
              <a:t>R</a:t>
            </a:r>
            <a:r>
              <a:rPr lang="en-US" dirty="0" smtClean="0"/>
              <a:t>esource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	HRP is the process by which management determines how the </a:t>
            </a:r>
            <a:r>
              <a:rPr lang="en-US" dirty="0" err="1" smtClean="0"/>
              <a:t>organisation</a:t>
            </a:r>
            <a:r>
              <a:rPr lang="en-US" dirty="0" smtClean="0"/>
              <a:t> should from its current manpower position to its desired manpower position.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Through planning the management strives to the right number and right kind of people at t right places, at the right time, doing things which result in both the </a:t>
            </a:r>
            <a:r>
              <a:rPr lang="en-US" dirty="0" err="1" smtClean="0"/>
              <a:t>organisation</a:t>
            </a:r>
            <a:r>
              <a:rPr lang="en-US" dirty="0" smtClean="0"/>
              <a:t> and the individual receiving maximum long – range benefit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5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 algn="just"/>
            <a:r>
              <a:rPr lang="en-US" sz="2400" dirty="0"/>
              <a:t>Management is basically concerned with performance of planning, </a:t>
            </a:r>
            <a:r>
              <a:rPr lang="en-US" sz="2400" dirty="0" smtClean="0"/>
              <a:t>organizing, </a:t>
            </a:r>
            <a:r>
              <a:rPr lang="en-US" sz="2400" dirty="0"/>
              <a:t>directing, co-ordination and </a:t>
            </a:r>
            <a:r>
              <a:rPr lang="en-US" sz="2400" dirty="0" smtClean="0"/>
              <a:t>controlling which in </a:t>
            </a:r>
            <a:r>
              <a:rPr lang="en-US" sz="2400" dirty="0"/>
              <a:t>fact </a:t>
            </a:r>
            <a:r>
              <a:rPr lang="en-US" sz="2400" dirty="0" smtClean="0"/>
              <a:t>its </a:t>
            </a:r>
            <a:r>
              <a:rPr lang="en-US" sz="2400" dirty="0"/>
              <a:t>main function. </a:t>
            </a:r>
            <a:endParaRPr lang="en-US" sz="2400" dirty="0" smtClean="0"/>
          </a:p>
          <a:p>
            <a:pPr marL="411480" lvl="1" indent="0" algn="just">
              <a:buNone/>
            </a:pPr>
            <a:endParaRPr lang="en-US" sz="2400" dirty="0"/>
          </a:p>
          <a:p>
            <a:pPr lvl="1" algn="just"/>
            <a:r>
              <a:rPr lang="en-US" sz="2400" dirty="0"/>
              <a:t>Management is also art of getting work done through others</a:t>
            </a:r>
            <a:r>
              <a:rPr lang="en-US" sz="2400" dirty="0" smtClean="0"/>
              <a:t>.</a:t>
            </a:r>
          </a:p>
          <a:p>
            <a:pPr marL="411480" lvl="1" indent="0" algn="just">
              <a:buNone/>
            </a:pPr>
            <a:endParaRPr lang="en-US" sz="2400" dirty="0"/>
          </a:p>
          <a:p>
            <a:pPr lvl="1" algn="just"/>
            <a:r>
              <a:rPr lang="en-US" sz="2400" dirty="0"/>
              <a:t>It is not possible for any individual to do all work himself; the work is always shared by others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Human Resource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helps the </a:t>
            </a:r>
            <a:r>
              <a:rPr lang="en-US" dirty="0" err="1" smtClean="0"/>
              <a:t>organisation</a:t>
            </a:r>
            <a:r>
              <a:rPr lang="en-US" dirty="0" smtClean="0"/>
              <a:t> to procure the requires manpower</a:t>
            </a:r>
          </a:p>
          <a:p>
            <a:r>
              <a:rPr lang="en-US" dirty="0" smtClean="0"/>
              <a:t>It further helps to replace employees</a:t>
            </a:r>
          </a:p>
          <a:p>
            <a:r>
              <a:rPr lang="en-US" dirty="0" smtClean="0"/>
              <a:t>It helps in expansion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It ensure optimum investment in human resource</a:t>
            </a:r>
          </a:p>
          <a:p>
            <a:r>
              <a:rPr lang="en-US" dirty="0" smtClean="0"/>
              <a:t>It helps to tackle the problem of surplus or shortage of manpower</a:t>
            </a:r>
          </a:p>
          <a:p>
            <a:r>
              <a:rPr lang="en-US" dirty="0" smtClean="0"/>
              <a:t>It become necessary to meet the need of changing technology.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05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keep the cost of recruitment and selection of employees low</a:t>
            </a:r>
          </a:p>
          <a:p>
            <a:r>
              <a:rPr lang="en-US" dirty="0" smtClean="0"/>
              <a:t>To ensure that the </a:t>
            </a:r>
            <a:r>
              <a:rPr lang="en-US" dirty="0" err="1" smtClean="0"/>
              <a:t>organisation</a:t>
            </a:r>
            <a:r>
              <a:rPr lang="en-US" dirty="0" smtClean="0"/>
              <a:t> does not face the problem of surplus or shortage</a:t>
            </a:r>
          </a:p>
          <a:p>
            <a:r>
              <a:rPr lang="en-US" dirty="0" smtClean="0"/>
              <a:t>To ensure the selection of right person for the right job</a:t>
            </a:r>
          </a:p>
          <a:p>
            <a:r>
              <a:rPr lang="en-US" dirty="0" smtClean="0"/>
              <a:t>To ensure the amount invested in human resource is at its optimum.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5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Online Class\HRM\Resourses\human-resource-planning-recruitment-and-selection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6305"/>
            <a:ext cx="6705600" cy="611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400800" y="3733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7315200" y="1828800"/>
            <a:ext cx="1828800" cy="2438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Production level </a:t>
            </a:r>
          </a:p>
          <a:p>
            <a:pPr marL="0" indent="0">
              <a:buNone/>
            </a:pPr>
            <a:r>
              <a:rPr lang="en-US" smtClean="0"/>
              <a:t>         – </a:t>
            </a:r>
          </a:p>
          <a:p>
            <a:pPr marL="0" indent="0">
              <a:buNone/>
            </a:pPr>
            <a:r>
              <a:rPr lang="en-US" dirty="0" smtClean="0"/>
              <a:t>No of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27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 at Various Levels</a:t>
            </a:r>
            <a:endParaRPr lang="en-US" dirty="0"/>
          </a:p>
        </p:txBody>
      </p:sp>
      <p:pic>
        <p:nvPicPr>
          <p:cNvPr id="2051" name="Picture 3" descr="D:\Online Class\HRM\Resours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62994"/>
            <a:ext cx="8763000" cy="470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942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33400"/>
            <a:ext cx="8503920" cy="556564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You……………………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729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Definition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800" dirty="0" smtClean="0"/>
              <a:t>	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Management </a:t>
            </a:r>
            <a:r>
              <a:rPr lang="en-US" sz="2800" dirty="0"/>
              <a:t>is art of knowing exactly what you want your man to do and then seeing that they do it in the best and the cheapest </a:t>
            </a:r>
            <a:r>
              <a:rPr lang="en-US" sz="2800" dirty="0" smtClean="0"/>
              <a:t>way.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F.W</a:t>
            </a:r>
            <a:r>
              <a:rPr lang="en-US" sz="2800" dirty="0"/>
              <a:t>. Taylor.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Application of Management </a:t>
            </a:r>
            <a:r>
              <a:rPr lang="en-US" b="1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n-US" dirty="0" smtClean="0"/>
          </a:p>
          <a:p>
            <a:pPr lvl="8">
              <a:lnSpc>
                <a:spcPct val="200000"/>
              </a:lnSpc>
            </a:pPr>
            <a:r>
              <a:rPr lang="en-US" sz="2800" dirty="0" smtClean="0"/>
              <a:t>    Production </a:t>
            </a:r>
            <a:endParaRPr lang="en-US" sz="2800" dirty="0"/>
          </a:p>
          <a:p>
            <a:pPr lvl="8">
              <a:lnSpc>
                <a:spcPct val="200000"/>
              </a:lnSpc>
            </a:pPr>
            <a:r>
              <a:rPr lang="en-US" sz="2800" dirty="0" smtClean="0"/>
              <a:t>    Marketing</a:t>
            </a:r>
            <a:endParaRPr lang="en-US" sz="2800" dirty="0"/>
          </a:p>
          <a:p>
            <a:pPr lvl="8">
              <a:lnSpc>
                <a:spcPct val="200000"/>
              </a:lnSpc>
            </a:pPr>
            <a:r>
              <a:rPr lang="en-US" sz="2800" dirty="0" smtClean="0"/>
              <a:t>    Finance </a:t>
            </a:r>
            <a:endParaRPr lang="en-US" sz="2800" dirty="0"/>
          </a:p>
          <a:p>
            <a:pPr lvl="8">
              <a:lnSpc>
                <a:spcPct val="200000"/>
              </a:lnSpc>
            </a:pPr>
            <a:r>
              <a:rPr lang="en-US" sz="2800" dirty="0" smtClean="0"/>
              <a:t>    Personnel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Human Resource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2800" dirty="0" smtClean="0"/>
              <a:t>	Human </a:t>
            </a:r>
            <a:r>
              <a:rPr lang="en-US" sz="2800" dirty="0"/>
              <a:t>Resource or manpower management effectively describes the process of planning and direction the application, development and utilization of human resources in employment. </a:t>
            </a:r>
            <a:endParaRPr lang="en-US" sz="2800" dirty="0" smtClean="0"/>
          </a:p>
          <a:p>
            <a:pPr marL="114300" indent="0" algn="just">
              <a:buNone/>
            </a:pPr>
            <a:endParaRPr lang="en-US" sz="2800" dirty="0"/>
          </a:p>
          <a:p>
            <a:pPr marL="114300" indent="0" algn="just">
              <a:buNone/>
            </a:pPr>
            <a:r>
              <a:rPr lang="en-US" sz="2800" dirty="0" smtClean="0"/>
              <a:t>	The </a:t>
            </a:r>
            <a:r>
              <a:rPr lang="en-US" sz="2800" dirty="0"/>
              <a:t>functions performed in organizations that facilitate the most effective use of people (employees) to achieve organizational and individual goals.</a:t>
            </a:r>
          </a:p>
        </p:txBody>
      </p:sp>
    </p:spTree>
    <p:extLst>
      <p:ext uri="{BB962C8B-B14F-4D97-AF65-F5344CB8AC3E}">
        <p14:creationId xmlns:p14="http://schemas.microsoft.com/office/powerpoint/2010/main" val="23485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Definition of Human Resource Management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2800" dirty="0" smtClean="0"/>
              <a:t>	HRM </a:t>
            </a:r>
            <a:r>
              <a:rPr lang="en-US" sz="2800" dirty="0"/>
              <a:t>is the process of managing the human resources of an organization to achieve the vision of the top management</a:t>
            </a:r>
            <a:r>
              <a:rPr lang="en-US" sz="2800" dirty="0" smtClean="0"/>
              <a:t>.</a:t>
            </a:r>
          </a:p>
          <a:p>
            <a:pPr marL="114300" indent="0" algn="just">
              <a:buNone/>
            </a:pPr>
            <a:r>
              <a:rPr lang="en-US" sz="2800" dirty="0" smtClean="0"/>
              <a:t>  </a:t>
            </a:r>
            <a:endParaRPr lang="en-US" sz="2800" dirty="0"/>
          </a:p>
          <a:p>
            <a:pPr marL="114300" indent="0" algn="just">
              <a:buNone/>
            </a:pPr>
            <a:r>
              <a:rPr lang="en-US" sz="2800" dirty="0" smtClean="0"/>
              <a:t>	HRM </a:t>
            </a:r>
            <a:r>
              <a:rPr lang="en-US" sz="2800" dirty="0"/>
              <a:t>is planning; organizing directing and controlling of the procurement, development, compensation, integration, maintenance, and separation of </a:t>
            </a:r>
            <a:r>
              <a:rPr lang="en-US" sz="2800" b="1" dirty="0"/>
              <a:t>human resources</a:t>
            </a:r>
            <a:r>
              <a:rPr lang="en-US" sz="2800" dirty="0"/>
              <a:t> to the end those individual, organizational and social objectives are accomplished.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Functions </a:t>
            </a:r>
            <a:r>
              <a:rPr lang="en-US" b="1" dirty="0"/>
              <a:t>of Human Resource 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C:\Users\MOHAMMED\Desktop\Online Class\HRM\Fun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848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6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Managerial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sz="2400" b="1" dirty="0" smtClean="0"/>
              <a:t>Planning  </a:t>
            </a:r>
            <a:r>
              <a:rPr lang="en-US" sz="2400" dirty="0" smtClean="0"/>
              <a:t>  </a:t>
            </a:r>
            <a:endParaRPr lang="en-US" sz="2400" dirty="0"/>
          </a:p>
          <a:p>
            <a:pPr lvl="1"/>
            <a:r>
              <a:rPr lang="en-US" sz="2400" dirty="0"/>
              <a:t>Work to be done in systematic </a:t>
            </a:r>
            <a:r>
              <a:rPr lang="en-US" sz="2400" dirty="0" smtClean="0"/>
              <a:t>manner</a:t>
            </a:r>
          </a:p>
          <a:p>
            <a:pPr lvl="1"/>
            <a:r>
              <a:rPr lang="en-US" sz="2400" dirty="0" smtClean="0"/>
              <a:t>Planning determining </a:t>
            </a:r>
            <a:r>
              <a:rPr lang="en-US" sz="2400" dirty="0"/>
              <a:t>objective, policies, procedures, rules, strategies, budgets. </a:t>
            </a:r>
          </a:p>
          <a:p>
            <a:pPr lvl="1"/>
            <a:r>
              <a:rPr lang="en-US" sz="2400" dirty="0"/>
              <a:t>Manpower needs.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 err="1" smtClean="0"/>
              <a:t>Organising</a:t>
            </a:r>
            <a:endParaRPr lang="en-US" sz="2400" b="1" dirty="0" smtClean="0"/>
          </a:p>
          <a:p>
            <a:pPr lvl="1"/>
            <a:r>
              <a:rPr lang="en-US" sz="2400" dirty="0" smtClean="0"/>
              <a:t>Division of work</a:t>
            </a:r>
          </a:p>
          <a:p>
            <a:pPr lvl="1"/>
            <a:r>
              <a:rPr lang="en-US" sz="2400" dirty="0" smtClean="0"/>
              <a:t>Delegation </a:t>
            </a:r>
            <a:r>
              <a:rPr lang="en-US" sz="2400" dirty="0"/>
              <a:t>of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to the subordinate</a:t>
            </a: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Supervising, guiding and motivating the employees to get best from them. 	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Controlling 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control is useless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lvl="1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performance</a:t>
            </a: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the actual performance with the standards laid down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already.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519</Words>
  <Application>Microsoft Office PowerPoint</Application>
  <PresentationFormat>On-screen Show (4:3)</PresentationFormat>
  <Paragraphs>144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Adjacency</vt:lpstr>
      <vt:lpstr>Hajee Karutha Rowther Howdia College (Autonomous)  PG Department of Commerce With Computer Application  Subject: Human Resource Management   Subject Code : 17UCAC34 Topic: Introduction, Definitions, Introduction to HRM, Functions of HRM          K . Mohammed Abdul Kader    Assistant Professor of Commerce CA</vt:lpstr>
      <vt:lpstr>Management</vt:lpstr>
      <vt:lpstr>Definition Management</vt:lpstr>
      <vt:lpstr>Application of Management Concepts</vt:lpstr>
      <vt:lpstr>Human Resource Management</vt:lpstr>
      <vt:lpstr>Definition of Human Resource Management  </vt:lpstr>
      <vt:lpstr> Functions of Human Resource Management </vt:lpstr>
      <vt:lpstr>Managerial functions</vt:lpstr>
      <vt:lpstr>PowerPoint Presentation</vt:lpstr>
      <vt:lpstr> Operative Functions </vt:lpstr>
      <vt:lpstr>Development </vt:lpstr>
      <vt:lpstr>Compensations</vt:lpstr>
      <vt:lpstr>Integration</vt:lpstr>
      <vt:lpstr>Maintenance</vt:lpstr>
      <vt:lpstr>Objectives of Human Resource Management </vt:lpstr>
      <vt:lpstr>Importance of Human Resource Management</vt:lpstr>
      <vt:lpstr>Evaluation and Development of HRM</vt:lpstr>
      <vt:lpstr>Human Resource Planning</vt:lpstr>
      <vt:lpstr>Definition of Human Resource Planning</vt:lpstr>
      <vt:lpstr>Importance of Human Resource Planning</vt:lpstr>
      <vt:lpstr>Objectives</vt:lpstr>
      <vt:lpstr>PowerPoint Presentation</vt:lpstr>
      <vt:lpstr>HRP at Various Levels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</dc:title>
  <dc:creator>MOHAMMED</dc:creator>
  <cp:lastModifiedBy>Mohamed</cp:lastModifiedBy>
  <cp:revision>21</cp:revision>
  <dcterms:created xsi:type="dcterms:W3CDTF">2006-08-16T00:00:00Z</dcterms:created>
  <dcterms:modified xsi:type="dcterms:W3CDTF">2020-10-21T02:19:13Z</dcterms:modified>
</cp:coreProperties>
</file>