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54CAB-7A77-483C-B45C-5CF239AF071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3F0D-035B-4ED6-81A4-9BFB5FC81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F67-E486-4A8E-B1D5-A4CDCD63E2B3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BC0F-2375-4456-AA62-32C241D6EAA9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25F-B635-4B84-A97E-4BAB6EECCF3E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C32B-D36C-4AB1-840E-736DBA68D726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F43-F1B2-460C-BC77-E82269BEC24A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2082-A001-41B9-B50C-9863E4F80655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5C5A-F732-45EC-9110-421F231E581F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7D0B-8233-4FAB-87BD-31AFA87A468B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2E9A-5CE1-4C42-83DC-F521DEEC8EA6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502F-1AE0-4E27-B4EA-6CBB25822EFB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820B-27C0-4FB8-AA5A-206E25B60300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D66E-DEF0-40E2-A0B8-62E16EB5031D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80BD-030C-4191-A2F8-5EA1BE29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POLYMERIZATION </a:t>
            </a:r>
            <a:r>
              <a:rPr lang="en-US" b="1" dirty="0" smtClean="0">
                <a:solidFill>
                  <a:srgbClr val="FF0000"/>
                </a:solidFill>
              </a:rPr>
              <a:t>TECHNIQUES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</a:br>
            <a:r>
              <a:rPr lang="en-US" sz="2700" dirty="0" smtClean="0">
                <a:solidFill>
                  <a:srgbClr val="FF0000"/>
                </a:solidFill>
                <a:latin typeface="Arial Black" pitchFamily="34" charset="0"/>
              </a:rPr>
              <a:t>II</a:t>
            </a:r>
            <a:r>
              <a:rPr lang="en-US" sz="2700" dirty="0" smtClean="0">
                <a:solidFill>
                  <a:srgbClr val="FF0000"/>
                </a:solidFill>
                <a:latin typeface="Arial Black" pitchFamily="34" charset="0"/>
              </a:rPr>
              <a:t>. M.Sc., Chemistry</a:t>
            </a:r>
            <a:r>
              <a:rPr lang="en-US" sz="2700" dirty="0" smtClean="0">
                <a:solidFill>
                  <a:srgbClr val="CC00CC"/>
                </a:solidFill>
                <a:latin typeface="Arial Black" pitchFamily="34" charset="0"/>
              </a:rPr>
              <a:t/>
            </a:r>
            <a:br>
              <a:rPr lang="en-US" sz="2700" dirty="0" smtClean="0">
                <a:solidFill>
                  <a:srgbClr val="CC00CC"/>
                </a:solidFill>
                <a:latin typeface="Arial Black" pitchFamily="34" charset="0"/>
              </a:rPr>
            </a:b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  <a:t>Dr. S. SIVAKUMAR</a:t>
            </a:r>
            <a:b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  <a:t>Assistant Professor</a:t>
            </a:r>
            <a:b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  <a:t>Department of Chemistry</a:t>
            </a:r>
            <a:b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IN" sz="3400" b="1" dirty="0" err="1">
                <a:solidFill>
                  <a:srgbClr val="C00000"/>
                </a:solidFill>
                <a:ea typeface="+mj-ea"/>
                <a:cs typeface="+mj-cs"/>
              </a:rPr>
              <a:t>Hajee</a:t>
            </a:r>
            <a: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IN" sz="3400" b="1" dirty="0" err="1">
                <a:solidFill>
                  <a:srgbClr val="C00000"/>
                </a:solidFill>
                <a:ea typeface="+mj-ea"/>
                <a:cs typeface="+mj-cs"/>
              </a:rPr>
              <a:t>Karutha</a:t>
            </a:r>
            <a: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IN" sz="3400" b="1" dirty="0" err="1">
                <a:solidFill>
                  <a:srgbClr val="C00000"/>
                </a:solidFill>
                <a:ea typeface="+mj-ea"/>
                <a:cs typeface="+mj-cs"/>
              </a:rPr>
              <a:t>Rowther</a:t>
            </a:r>
            <a: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IN" sz="3400" b="1" dirty="0" err="1">
                <a:solidFill>
                  <a:srgbClr val="C00000"/>
                </a:solidFill>
                <a:ea typeface="+mj-ea"/>
                <a:cs typeface="+mj-cs"/>
              </a:rPr>
              <a:t>Howdia</a:t>
            </a:r>
            <a: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  <a:t> College</a:t>
            </a:r>
            <a:b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IN" sz="3400" b="1" dirty="0" err="1">
                <a:solidFill>
                  <a:srgbClr val="C00000"/>
                </a:solidFill>
                <a:ea typeface="+mj-ea"/>
                <a:cs typeface="+mj-cs"/>
              </a:rPr>
              <a:t>Uthamapalayam</a:t>
            </a:r>
            <a: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en-IN" sz="3400" b="1" dirty="0">
                <a:solidFill>
                  <a:srgbClr val="C00000"/>
                </a:solidFill>
                <a:ea typeface="+mj-ea"/>
                <a:cs typeface="+mj-cs"/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 descr="H:\EMULSION POLYMERISATION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ew shap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ew shap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ew shap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ew shap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ew shap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ew shap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ew shap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0BD-030C-4191-A2F8-5EA1BE29595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POLYMERIZATION TECHNIQUES   II. M.Sc., Chemistry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POLYMERIZATION TECHNIQUES</dc:title>
  <dc:creator>DELL</dc:creator>
  <cp:lastModifiedBy>DELL</cp:lastModifiedBy>
  <cp:revision>3</cp:revision>
  <dcterms:created xsi:type="dcterms:W3CDTF">2020-10-20T14:59:38Z</dcterms:created>
  <dcterms:modified xsi:type="dcterms:W3CDTF">2020-10-21T06:05:04Z</dcterms:modified>
</cp:coreProperties>
</file>