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notesMasterIdLst>
    <p:notesMasterId r:id="rId18"/>
  </p:notesMasterIdLst>
  <p:sldIdLst>
    <p:sldId id="256" r:id="rId2"/>
    <p:sldId id="389" r:id="rId3"/>
    <p:sldId id="257" r:id="rId4"/>
    <p:sldId id="390" r:id="rId5"/>
    <p:sldId id="391" r:id="rId6"/>
    <p:sldId id="399" r:id="rId7"/>
    <p:sldId id="336" r:id="rId8"/>
    <p:sldId id="397" r:id="rId9"/>
    <p:sldId id="332" r:id="rId10"/>
    <p:sldId id="318" r:id="rId11"/>
    <p:sldId id="334" r:id="rId12"/>
    <p:sldId id="392" r:id="rId13"/>
    <p:sldId id="393" r:id="rId14"/>
    <p:sldId id="394" r:id="rId15"/>
    <p:sldId id="396" r:id="rId16"/>
    <p:sldId id="409" r:id="rId17"/>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FF66"/>
    <a:srgbClr val="FFFFCC"/>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1" autoAdjust="0"/>
    <p:restoredTop sz="61569" autoAdjust="0"/>
  </p:normalViewPr>
  <p:slideViewPr>
    <p:cSldViewPr>
      <p:cViewPr varScale="1">
        <p:scale>
          <a:sx n="72" d="100"/>
          <a:sy n="72" d="100"/>
        </p:scale>
        <p:origin x="138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3861AF7-5FC2-4502-8F78-102588A1F7DF}"/>
              </a:ext>
            </a:extLst>
          </p:cNvPr>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4339" name="Rectangle 3">
            <a:extLst>
              <a:ext uri="{FF2B5EF4-FFF2-40B4-BE49-F238E27FC236}">
                <a16:creationId xmlns:a16="http://schemas.microsoft.com/office/drawing/2014/main" id="{C742AAC1-183E-4EE5-9B57-066445B7B0D6}"/>
              </a:ext>
            </a:extLst>
          </p:cNvPr>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6388" name="Rectangle 4">
            <a:extLst>
              <a:ext uri="{FF2B5EF4-FFF2-40B4-BE49-F238E27FC236}">
                <a16:creationId xmlns:a16="http://schemas.microsoft.com/office/drawing/2014/main" id="{206CDC0B-7FEF-4690-894C-48BA68C03898}"/>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a:extLst>
              <a:ext uri="{FF2B5EF4-FFF2-40B4-BE49-F238E27FC236}">
                <a16:creationId xmlns:a16="http://schemas.microsoft.com/office/drawing/2014/main" id="{C0C6AD6F-E419-49B9-9B1E-83777CCE4E58}"/>
              </a:ext>
            </a:extLst>
          </p:cNvPr>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a:extLst>
              <a:ext uri="{FF2B5EF4-FFF2-40B4-BE49-F238E27FC236}">
                <a16:creationId xmlns:a16="http://schemas.microsoft.com/office/drawing/2014/main" id="{586A40AD-29E8-4B7B-BD10-64701AFD516E}"/>
              </a:ext>
            </a:extLst>
          </p:cNvPr>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4343" name="Rectangle 7">
            <a:extLst>
              <a:ext uri="{FF2B5EF4-FFF2-40B4-BE49-F238E27FC236}">
                <a16:creationId xmlns:a16="http://schemas.microsoft.com/office/drawing/2014/main" id="{CC8070DB-9612-4734-B45F-9EE696E0681F}"/>
              </a:ext>
            </a:extLst>
          </p:cNvPr>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A95A132-B442-45F6-9022-E2398A3082A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50571E6-AD40-40A2-8126-91704E75AD11}"/>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7418BCB5-5859-4D17-9E97-A69C72DE58C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a:latin typeface="Arial" panose="020B0604020202020204" pitchFamily="34" charset="0"/>
              </a:rPr>
              <a:t>Scale of Things—Nanometers:</a:t>
            </a:r>
            <a:endParaRPr lang="en-US" altLang="en-US">
              <a:latin typeface="Arial" panose="020B0604020202020204" pitchFamily="34" charset="0"/>
            </a:endParaRPr>
          </a:p>
          <a:p>
            <a:pPr eaLnBrk="1" hangingPunct="1">
              <a:spcBef>
                <a:spcPct val="0"/>
              </a:spcBef>
            </a:pPr>
            <a:r>
              <a:rPr lang="en-US" altLang="en-US">
                <a:latin typeface="Arial" panose="020B0604020202020204" pitchFamily="34" charset="0"/>
              </a:rPr>
              <a:t> </a:t>
            </a:r>
          </a:p>
          <a:p>
            <a:pPr eaLnBrk="1" hangingPunct="1">
              <a:spcBef>
                <a:spcPct val="0"/>
              </a:spcBef>
            </a:pPr>
            <a:r>
              <a:rPr lang="en-US" altLang="en-US">
                <a:latin typeface="Arial" panose="020B0604020202020204" pitchFamily="34" charset="0"/>
              </a:rPr>
              <a:t>Hence, nanotechnology refers to the process, act or ability to work with materials or matter at the scale of 1 to 100 nanometers. The ability of working at this scale renders novel benefits to numerous products and applications such as those found in the semiconductor manufacturing, material science, medicine, etc. </a:t>
            </a:r>
          </a:p>
          <a:p>
            <a:pPr eaLnBrk="1" hangingPunct="1">
              <a:spcBef>
                <a:spcPct val="0"/>
              </a:spcBef>
            </a:pPr>
            <a:endParaRPr lang="en-US" altLang="en-US">
              <a:latin typeface="Arial" panose="020B0604020202020204" pitchFamily="34" charset="0"/>
            </a:endParaRPr>
          </a:p>
          <a:p>
            <a:pPr eaLnBrk="1" hangingPunct="1">
              <a:spcBef>
                <a:spcPct val="0"/>
              </a:spcBef>
            </a:pPr>
            <a:r>
              <a:rPr lang="en-US" altLang="en-US">
                <a:latin typeface="Arial" panose="020B0604020202020204" pitchFamily="34" charset="0"/>
              </a:rPr>
              <a:t>However, what is the size of 1 nanometer? Albert Einstein estimated that the size of 1 sugar molecule was equal to 1 nanometer. One nanometer would also be equal to the linear size of 10 hydrogen atoms stacked side by side (Roueckes, et al., 2002). It is the same as one-billionth of a meter – a single bacterium is a few hundred nanometers in diameter and a DNA strand is approximately 2-12 nanometers across (NNI, 2007). The un-aided human eye can see down to about 10,000 nanometers (Ratner &amp; Ratner, 2003).</a:t>
            </a:r>
          </a:p>
          <a:p>
            <a:pPr eaLnBrk="1" hangingPunct="1">
              <a:spcBef>
                <a:spcPct val="0"/>
              </a:spcBef>
            </a:pPr>
            <a:endParaRPr lang="en-US" altLang="en-US">
              <a:latin typeface="Arial" panose="020B0604020202020204" pitchFamily="34" charset="0"/>
            </a:endParaRPr>
          </a:p>
          <a:p>
            <a:pPr eaLnBrk="1" hangingPunct="1">
              <a:spcBef>
                <a:spcPct val="0"/>
              </a:spcBef>
            </a:pPr>
            <a:r>
              <a:rPr lang="en-US" altLang="en-US">
                <a:latin typeface="Arial" panose="020B0604020202020204" pitchFamily="34" charset="0"/>
              </a:rPr>
              <a:t>A popular diagram found at </a:t>
            </a:r>
            <a:r>
              <a:rPr lang="en-US" altLang="en-US" i="1">
                <a:latin typeface="Arial" panose="020B0604020202020204" pitchFamily="34" charset="0"/>
              </a:rPr>
              <a:t>www.nano.gov</a:t>
            </a:r>
            <a:r>
              <a:rPr lang="en-US" altLang="en-US">
                <a:latin typeface="Arial" panose="020B0604020202020204" pitchFamily="34" charset="0"/>
              </a:rPr>
              <a:t> shows size comparisons of natural and manmade things relative to the nanometer.</a:t>
            </a:r>
          </a:p>
          <a:p>
            <a:pPr eaLnBrk="1" hangingPunct="1">
              <a:spcBef>
                <a:spcPct val="0"/>
              </a:spcBef>
            </a:pPr>
            <a:endParaRPr lang="en-US" altLang="en-US">
              <a:latin typeface="Arial" panose="020B0604020202020204" pitchFamily="34" charset="0"/>
            </a:endParaRPr>
          </a:p>
          <a:p>
            <a:pPr eaLnBrk="1" hangingPunct="1">
              <a:spcBef>
                <a:spcPct val="0"/>
              </a:spcBef>
            </a:pPr>
            <a:r>
              <a:rPr lang="en-US" altLang="en-US">
                <a:latin typeface="Arial" panose="020B0604020202020204" pitchFamily="34" charset="0"/>
              </a:rPr>
              <a:t>Fig. 1.5 -  http://www.nano.gov/html/facts/The_scale_of_things.html.</a:t>
            </a:r>
          </a:p>
          <a:p>
            <a:pPr eaLnBrk="1" hangingPunct="1">
              <a:spcBef>
                <a:spcPct val="0"/>
              </a:spcBef>
            </a:pPr>
            <a:endParaRPr lang="en-US" altLang="en-US">
              <a:latin typeface="Arial" panose="020B0604020202020204" pitchFamily="34" charset="0"/>
            </a:endParaRPr>
          </a:p>
        </p:txBody>
      </p:sp>
      <p:sp>
        <p:nvSpPr>
          <p:cNvPr id="27652" name="Slide Number Placeholder 3">
            <a:extLst>
              <a:ext uri="{FF2B5EF4-FFF2-40B4-BE49-F238E27FC236}">
                <a16:creationId xmlns:a16="http://schemas.microsoft.com/office/drawing/2014/main" id="{C14CEB0D-01A9-4E27-847A-ADC6BECF39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64D28DF-4322-448E-8FBA-42CB9E6AE002}" type="slidenum">
              <a:rPr lang="en-US" altLang="en-US" smtClean="0"/>
              <a:pPr>
                <a:spcBef>
                  <a:spcPct val="0"/>
                </a:spcBef>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232A42E0-F7AF-4B89-A91D-CD52D83C2100}"/>
              </a:ext>
            </a:extLst>
          </p:cNvPr>
          <p:cNvGrpSpPr>
            <a:grpSpLocks/>
          </p:cNvGrpSpPr>
          <p:nvPr/>
        </p:nvGrpSpPr>
        <p:grpSpPr bwMode="auto">
          <a:xfrm>
            <a:off x="-1588" y="0"/>
            <a:ext cx="9145588" cy="6861175"/>
            <a:chOff x="-1588" y="0"/>
            <a:chExt cx="9145588" cy="6860798"/>
          </a:xfrm>
        </p:grpSpPr>
        <p:sp>
          <p:nvSpPr>
            <p:cNvPr id="5" name="Rectangle 4">
              <a:extLst>
                <a:ext uri="{FF2B5EF4-FFF2-40B4-BE49-F238E27FC236}">
                  <a16:creationId xmlns:a16="http://schemas.microsoft.com/office/drawing/2014/main" id="{FF89A553-54FC-44FD-89EB-D46AB189669D}"/>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EA5A1E57-C970-4CAC-88DF-FEF9423C72C7}"/>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EAD3B77E-0FEB-4043-BD1E-8C061682148A}"/>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DEA8498A-C01D-4F2B-B872-64E7343D8C3C}"/>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7B667B96-D2E0-455B-A7B4-2EF3C5196EBE}"/>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227FC31B-733E-4BDB-A4E5-EB3B9BF50DB0}"/>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14DE008C-AE18-480D-B8ED-DE340C87FAC7}"/>
                </a:ext>
              </a:extLst>
            </p:cNvPr>
            <p:cNvSpPr>
              <a:spLocks noEditPoints="1"/>
            </p:cNvSpPr>
            <p:nvPr/>
          </p:nvSpPr>
          <p:spPr bwMode="gray">
            <a:xfrm>
              <a:off x="0" y="0"/>
              <a:ext cx="9144000" cy="6858000"/>
            </a:xfrm>
            <a:custGeom>
              <a:avLst/>
              <a:gdLst>
                <a:gd name="T0" fmla="*/ 0 w 5760"/>
                <a:gd name="T1" fmla="*/ 0 h 4320"/>
                <a:gd name="T2" fmla="*/ 0 w 5760"/>
                <a:gd name="T3" fmla="*/ 6858000 h 4320"/>
                <a:gd name="T4" fmla="*/ 9144000 w 5760"/>
                <a:gd name="T5" fmla="*/ 6858000 h 4320"/>
                <a:gd name="T6" fmla="*/ 9144000 w 5760"/>
                <a:gd name="T7" fmla="*/ 0 h 4320"/>
                <a:gd name="T8" fmla="*/ 0 w 5760"/>
                <a:gd name="T9" fmla="*/ 0 h 4320"/>
                <a:gd name="T10" fmla="*/ 8642350 w 5760"/>
                <a:gd name="T11" fmla="*/ 6356350 h 4320"/>
                <a:gd name="T12" fmla="*/ 514350 w 5760"/>
                <a:gd name="T13" fmla="*/ 6356350 h 4320"/>
                <a:gd name="T14" fmla="*/ 514350 w 5760"/>
                <a:gd name="T15" fmla="*/ 514350 h 4320"/>
                <a:gd name="T16" fmla="*/ 8642350 w 5760"/>
                <a:gd name="T17" fmla="*/ 514350 h 4320"/>
                <a:gd name="T18" fmla="*/ 8642350 w 5760"/>
                <a:gd name="T19" fmla="*/ 6356350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2" name="Rectangle 11">
            <a:extLst>
              <a:ext uri="{FF2B5EF4-FFF2-40B4-BE49-F238E27FC236}">
                <a16:creationId xmlns:a16="http://schemas.microsoft.com/office/drawing/2014/main" id="{AEA6E831-9505-4690-80EC-D416A1FD6368}"/>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3">
            <a:extLst>
              <a:ext uri="{FF2B5EF4-FFF2-40B4-BE49-F238E27FC236}">
                <a16:creationId xmlns:a16="http://schemas.microsoft.com/office/drawing/2014/main" id="{18D7B70F-9EAC-4EEF-8C75-5CED907234ED}"/>
              </a:ext>
            </a:extLst>
          </p:cNvPr>
          <p:cNvSpPr>
            <a:spLocks noGrp="1"/>
          </p:cNvSpPr>
          <p:nvPr>
            <p:ph type="dt" sz="half" idx="10"/>
          </p:nvPr>
        </p:nvSpPr>
        <p:spPr bwMode="gray">
          <a:xfrm rot="5400000">
            <a:off x="7497763" y="1828800"/>
            <a:ext cx="990600" cy="228600"/>
          </a:xfrm>
        </p:spPr>
        <p:txBody>
          <a:bodyPr anchor="t"/>
          <a:lstStyle>
            <a:lvl1pPr algn="l">
              <a:defRPr b="0" i="0">
                <a:solidFill>
                  <a:schemeClr val="bg1">
                    <a:alpha val="60000"/>
                  </a:schemeClr>
                </a:solidFill>
              </a:defRPr>
            </a:lvl1pPr>
          </a:lstStyle>
          <a:p>
            <a:pPr>
              <a:defRPr/>
            </a:pPr>
            <a:endParaRPr lang="en-US"/>
          </a:p>
        </p:txBody>
      </p:sp>
      <p:sp>
        <p:nvSpPr>
          <p:cNvPr id="14" name="Footer Placeholder 4">
            <a:extLst>
              <a:ext uri="{FF2B5EF4-FFF2-40B4-BE49-F238E27FC236}">
                <a16:creationId xmlns:a16="http://schemas.microsoft.com/office/drawing/2014/main" id="{39CB00C4-3D4C-4BB6-B0EF-60329FAB82C8}"/>
              </a:ext>
            </a:extLst>
          </p:cNvPr>
          <p:cNvSpPr>
            <a:spLocks noGrp="1"/>
          </p:cNvSpPr>
          <p:nvPr>
            <p:ph type="ftr" sz="quarter" idx="11"/>
          </p:nvPr>
        </p:nvSpPr>
        <p:spPr bwMode="gray">
          <a:xfrm rot="5400000">
            <a:off x="6236494" y="3264694"/>
            <a:ext cx="3859212" cy="228600"/>
          </a:xfrm>
        </p:spPr>
        <p:txBody>
          <a:bodyPr/>
          <a:lstStyle>
            <a:lvl1pPr>
              <a:defRPr b="0" i="0">
                <a:solidFill>
                  <a:schemeClr val="bg1">
                    <a:alpha val="60000"/>
                  </a:schemeClr>
                </a:solidFill>
              </a:defRPr>
            </a:lvl1pPr>
          </a:lstStyle>
          <a:p>
            <a:pPr>
              <a:defRPr/>
            </a:pPr>
            <a:endParaRPr lang="en-US"/>
          </a:p>
        </p:txBody>
      </p:sp>
      <p:sp>
        <p:nvSpPr>
          <p:cNvPr id="15" name="Slide Number Placeholder 5">
            <a:extLst>
              <a:ext uri="{FF2B5EF4-FFF2-40B4-BE49-F238E27FC236}">
                <a16:creationId xmlns:a16="http://schemas.microsoft.com/office/drawing/2014/main" id="{16F77CCB-AE0D-4E73-966C-3C01941A8717}"/>
              </a:ext>
            </a:extLst>
          </p:cNvPr>
          <p:cNvSpPr>
            <a:spLocks noGrp="1"/>
          </p:cNvSpPr>
          <p:nvPr>
            <p:ph type="sldNum" sz="quarter" idx="12"/>
          </p:nvPr>
        </p:nvSpPr>
        <p:spPr/>
        <p:txBody>
          <a:bodyPr/>
          <a:lstStyle>
            <a:lvl1pPr algn="ctr">
              <a:defRPr sz="2800"/>
            </a:lvl1pPr>
          </a:lstStyle>
          <a:p>
            <a:pPr>
              <a:defRPr/>
            </a:pPr>
            <a:fld id="{5DE6758E-11F5-4678-9053-C86EE2E9D018}" type="slidenum">
              <a:rPr lang="en-US" altLang="en-US"/>
              <a:pPr>
                <a:defRPr/>
              </a:pPr>
              <a:t>‹#›</a:t>
            </a:fld>
            <a:endParaRPr lang="en-US" altLang="en-US"/>
          </a:p>
        </p:txBody>
      </p:sp>
    </p:spTree>
    <p:extLst>
      <p:ext uri="{BB962C8B-B14F-4D97-AF65-F5344CB8AC3E}">
        <p14:creationId xmlns:p14="http://schemas.microsoft.com/office/powerpoint/2010/main" val="1962751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5" name="Group 26">
            <a:extLst>
              <a:ext uri="{FF2B5EF4-FFF2-40B4-BE49-F238E27FC236}">
                <a16:creationId xmlns:a16="http://schemas.microsoft.com/office/drawing/2014/main" id="{48742152-D13F-4006-B137-AC762AD858AF}"/>
              </a:ext>
            </a:extLst>
          </p:cNvPr>
          <p:cNvGrpSpPr>
            <a:grpSpLocks/>
          </p:cNvGrpSpPr>
          <p:nvPr/>
        </p:nvGrpSpPr>
        <p:grpSpPr bwMode="auto">
          <a:xfrm>
            <a:off x="-1588" y="0"/>
            <a:ext cx="9145588" cy="6861175"/>
            <a:chOff x="-1588" y="0"/>
            <a:chExt cx="9145588" cy="6860798"/>
          </a:xfrm>
        </p:grpSpPr>
        <p:sp>
          <p:nvSpPr>
            <p:cNvPr id="6" name="Rectangle 5">
              <a:extLst>
                <a:ext uri="{FF2B5EF4-FFF2-40B4-BE49-F238E27FC236}">
                  <a16:creationId xmlns:a16="http://schemas.microsoft.com/office/drawing/2014/main" id="{D6F750D2-F2F9-4174-A80C-CD8912242AE2}"/>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33A078DB-C4EA-4A01-8E15-ED221709AEEA}"/>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F743084F-9E46-43B5-920D-C004FFD2EEA3}"/>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F367F693-BDB7-46F2-9646-AA3619DC2F97}"/>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31778642-44E3-407A-9653-8B221D297DDF}"/>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01ECDEAC-9216-4E48-8409-B78280EE6163}"/>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1472AF51-9634-4EF8-A7E0-7371C8963F91}"/>
                </a:ext>
              </a:extLst>
            </p:cNvPr>
            <p:cNvSpPr>
              <a:spLocks/>
            </p:cNvSpPr>
            <p:nvPr/>
          </p:nvSpPr>
          <p:spPr bwMode="gray">
            <a:xfrm rot="10204164">
              <a:off x="426788" y="4564241"/>
              <a:ext cx="2377690" cy="317748"/>
            </a:xfrm>
            <a:custGeom>
              <a:avLst/>
              <a:gdLst>
                <a:gd name="T0" fmla="*/ 20210 w 10000"/>
                <a:gd name="T1" fmla="*/ 152058 h 5291"/>
                <a:gd name="T2" fmla="*/ 2367704 w 10000"/>
                <a:gd name="T3" fmla="*/ 317748 h 5291"/>
                <a:gd name="T4" fmla="*/ 2377690 w 10000"/>
                <a:gd name="T5" fmla="*/ 0 h 5291"/>
                <a:gd name="T6" fmla="*/ 2377690 w 10000"/>
                <a:gd name="T7" fmla="*/ 0 h 5291"/>
                <a:gd name="T8" fmla="*/ 2298513 w 10000"/>
                <a:gd name="T9" fmla="*/ 12251 h 5291"/>
                <a:gd name="T10" fmla="*/ 2219336 w 10000"/>
                <a:gd name="T11" fmla="*/ 24022 h 5291"/>
                <a:gd name="T12" fmla="*/ 2140159 w 10000"/>
                <a:gd name="T13" fmla="*/ 35432 h 5291"/>
                <a:gd name="T14" fmla="*/ 2060744 w 10000"/>
                <a:gd name="T15" fmla="*/ 45221 h 5291"/>
                <a:gd name="T16" fmla="*/ 1981329 w 10000"/>
                <a:gd name="T17" fmla="*/ 55070 h 5291"/>
                <a:gd name="T18" fmla="*/ 1901914 w 10000"/>
                <a:gd name="T19" fmla="*/ 64318 h 5291"/>
                <a:gd name="T20" fmla="*/ 1823450 w 10000"/>
                <a:gd name="T21" fmla="*/ 72185 h 5291"/>
                <a:gd name="T22" fmla="*/ 1743560 w 10000"/>
                <a:gd name="T23" fmla="*/ 79572 h 5291"/>
                <a:gd name="T24" fmla="*/ 1664383 w 10000"/>
                <a:gd name="T25" fmla="*/ 86478 h 5291"/>
                <a:gd name="T26" fmla="*/ 1586633 w 10000"/>
                <a:gd name="T27" fmla="*/ 92364 h 5291"/>
                <a:gd name="T28" fmla="*/ 1507455 w 10000"/>
                <a:gd name="T29" fmla="*/ 98249 h 5291"/>
                <a:gd name="T30" fmla="*/ 1429705 w 10000"/>
                <a:gd name="T31" fmla="*/ 103234 h 5291"/>
                <a:gd name="T32" fmla="*/ 1351955 w 10000"/>
                <a:gd name="T33" fmla="*/ 107137 h 5291"/>
                <a:gd name="T34" fmla="*/ 1274204 w 10000"/>
                <a:gd name="T35" fmla="*/ 111101 h 5291"/>
                <a:gd name="T36" fmla="*/ 1197405 w 10000"/>
                <a:gd name="T37" fmla="*/ 114464 h 5291"/>
                <a:gd name="T38" fmla="*/ 1121556 w 10000"/>
                <a:gd name="T39" fmla="*/ 116986 h 5291"/>
                <a:gd name="T40" fmla="*/ 1045233 w 10000"/>
                <a:gd name="T41" fmla="*/ 118908 h 5291"/>
                <a:gd name="T42" fmla="*/ 969860 w 10000"/>
                <a:gd name="T43" fmla="*/ 120890 h 5291"/>
                <a:gd name="T44" fmla="*/ 895438 w 10000"/>
                <a:gd name="T45" fmla="*/ 121850 h 5291"/>
                <a:gd name="T46" fmla="*/ 821254 w 10000"/>
                <a:gd name="T47" fmla="*/ 122871 h 5291"/>
                <a:gd name="T48" fmla="*/ 747784 w 10000"/>
                <a:gd name="T49" fmla="*/ 123292 h 5291"/>
                <a:gd name="T50" fmla="*/ 675026 w 10000"/>
                <a:gd name="T51" fmla="*/ 122871 h 5291"/>
                <a:gd name="T52" fmla="*/ 603220 w 10000"/>
                <a:gd name="T53" fmla="*/ 122871 h 5291"/>
                <a:gd name="T54" fmla="*/ 532127 w 10000"/>
                <a:gd name="T55" fmla="*/ 121850 h 5291"/>
                <a:gd name="T56" fmla="*/ 461985 w 10000"/>
                <a:gd name="T57" fmla="*/ 120349 h 5291"/>
                <a:gd name="T58" fmla="*/ 393032 w 10000"/>
                <a:gd name="T59" fmla="*/ 118908 h 5291"/>
                <a:gd name="T60" fmla="*/ 325268 w 10000"/>
                <a:gd name="T61" fmla="*/ 117406 h 5291"/>
                <a:gd name="T62" fmla="*/ 257979 w 10000"/>
                <a:gd name="T63" fmla="*/ 115004 h 5291"/>
                <a:gd name="T64" fmla="*/ 191642 w 10000"/>
                <a:gd name="T65" fmla="*/ 112482 h 5291"/>
                <a:gd name="T66" fmla="*/ 126731 w 10000"/>
                <a:gd name="T67" fmla="*/ 110080 h 5291"/>
                <a:gd name="T68" fmla="*/ 0 w 10000"/>
                <a:gd name="T69" fmla="*/ 103654 h 5291"/>
                <a:gd name="T70" fmla="*/ 20210 w 10000"/>
                <a:gd name="T71" fmla="*/ 15205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3" name="Rectangle 12">
              <a:extLst>
                <a:ext uri="{FF2B5EF4-FFF2-40B4-BE49-F238E27FC236}">
                  <a16:creationId xmlns:a16="http://schemas.microsoft.com/office/drawing/2014/main" id="{035050C1-9BF3-4B69-B015-C2C9E1BE7E8F}"/>
                </a:ext>
              </a:extLst>
            </p:cNvPr>
            <p:cNvSpPr/>
            <p:nvPr/>
          </p:nvSpPr>
          <p:spPr>
            <a:xfrm>
              <a:off x="422275" y="401616"/>
              <a:ext cx="8326438" cy="31414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0">
              <a:extLst>
                <a:ext uri="{FF2B5EF4-FFF2-40B4-BE49-F238E27FC236}">
                  <a16:creationId xmlns:a16="http://schemas.microsoft.com/office/drawing/2014/main" id="{FBFF43B7-8C76-4696-A4F5-7CE372526BB1}"/>
                </a:ext>
              </a:extLst>
            </p:cNvPr>
            <p:cNvSpPr>
              <a:spLocks/>
            </p:cNvSpPr>
            <p:nvPr/>
          </p:nvSpPr>
          <p:spPr bwMode="gray">
            <a:xfrm rot="10800000">
              <a:off x="485023" y="2670079"/>
              <a:ext cx="8182128" cy="2130508"/>
            </a:xfrm>
            <a:custGeom>
              <a:avLst/>
              <a:gdLst>
                <a:gd name="T0" fmla="*/ 0 w 10000"/>
                <a:gd name="T1" fmla="*/ 0 h 9621"/>
                <a:gd name="T2" fmla="*/ 0 w 10000"/>
                <a:gd name="T3" fmla="*/ 533900 h 9621"/>
                <a:gd name="T4" fmla="*/ 0 w 10000"/>
                <a:gd name="T5" fmla="*/ 2122757 h 9621"/>
                <a:gd name="T6" fmla="*/ 0 w 10000"/>
                <a:gd name="T7" fmla="*/ 2130508 h 9621"/>
                <a:gd name="T8" fmla="*/ 8182128 w 10000"/>
                <a:gd name="T9" fmla="*/ 2122536 h 9621"/>
                <a:gd name="T10" fmla="*/ 8182128 w 10000"/>
                <a:gd name="T11" fmla="*/ 2122757 h 9621"/>
                <a:gd name="T12" fmla="*/ 8173946 w 10000"/>
                <a:gd name="T13" fmla="*/ 533900 h 9621"/>
                <a:gd name="T14" fmla="*/ 8173946 w 10000"/>
                <a:gd name="T15" fmla="*/ 0 h 9621"/>
                <a:gd name="T16" fmla="*/ 8173946 w 10000"/>
                <a:gd name="T17" fmla="*/ 0 h 9621"/>
                <a:gd name="T18" fmla="*/ 7800841 w 10000"/>
                <a:gd name="T19" fmla="*/ 56025 h 9621"/>
                <a:gd name="T20" fmla="*/ 7432645 w 10000"/>
                <a:gd name="T21" fmla="*/ 105629 h 9621"/>
                <a:gd name="T22" fmla="*/ 7059540 w 10000"/>
                <a:gd name="T23" fmla="*/ 148146 h 9621"/>
                <a:gd name="T24" fmla="*/ 6690526 w 10000"/>
                <a:gd name="T25" fmla="*/ 187563 h 9621"/>
                <a:gd name="T26" fmla="*/ 6321512 w 10000"/>
                <a:gd name="T27" fmla="*/ 217900 h 9621"/>
                <a:gd name="T28" fmla="*/ 5955771 w 10000"/>
                <a:gd name="T29" fmla="*/ 240709 h 9621"/>
                <a:gd name="T30" fmla="*/ 5590030 w 10000"/>
                <a:gd name="T31" fmla="*/ 260418 h 9621"/>
                <a:gd name="T32" fmla="*/ 5230834 w 10000"/>
                <a:gd name="T33" fmla="*/ 273704 h 9621"/>
                <a:gd name="T34" fmla="*/ 4878185 w 10000"/>
                <a:gd name="T35" fmla="*/ 283226 h 9621"/>
                <a:gd name="T36" fmla="*/ 4527990 w 10000"/>
                <a:gd name="T37" fmla="*/ 286548 h 9621"/>
                <a:gd name="T38" fmla="*/ 4189250 w 10000"/>
                <a:gd name="T39" fmla="*/ 286548 h 9621"/>
                <a:gd name="T40" fmla="*/ 3852964 w 10000"/>
                <a:gd name="T41" fmla="*/ 286548 h 9621"/>
                <a:gd name="T42" fmla="*/ 3527315 w 10000"/>
                <a:gd name="T43" fmla="*/ 280347 h 9621"/>
                <a:gd name="T44" fmla="*/ 3209849 w 10000"/>
                <a:gd name="T45" fmla="*/ 270383 h 9621"/>
                <a:gd name="T46" fmla="*/ 2903019 w 10000"/>
                <a:gd name="T47" fmla="*/ 257096 h 9621"/>
                <a:gd name="T48" fmla="*/ 2607644 w 10000"/>
                <a:gd name="T49" fmla="*/ 243809 h 9621"/>
                <a:gd name="T50" fmla="*/ 2323724 w 10000"/>
                <a:gd name="T51" fmla="*/ 227201 h 9621"/>
                <a:gd name="T52" fmla="*/ 2049623 w 10000"/>
                <a:gd name="T53" fmla="*/ 211257 h 9621"/>
                <a:gd name="T54" fmla="*/ 1793522 w 10000"/>
                <a:gd name="T55" fmla="*/ 191549 h 9621"/>
                <a:gd name="T56" fmla="*/ 1545604 w 10000"/>
                <a:gd name="T57" fmla="*/ 171619 h 9621"/>
                <a:gd name="T58" fmla="*/ 1101314 w 10000"/>
                <a:gd name="T59" fmla="*/ 128216 h 9621"/>
                <a:gd name="T60" fmla="*/ 721664 w 10000"/>
                <a:gd name="T61" fmla="*/ 88577 h 9621"/>
                <a:gd name="T62" fmla="*/ 418107 w 10000"/>
                <a:gd name="T63" fmla="*/ 56025 h 9621"/>
                <a:gd name="T64" fmla="*/ 191462 w 10000"/>
                <a:gd name="T65" fmla="*/ 26130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5" name="Freeform 5">
              <a:extLst>
                <a:ext uri="{FF2B5EF4-FFF2-40B4-BE49-F238E27FC236}">
                  <a16:creationId xmlns:a16="http://schemas.microsoft.com/office/drawing/2014/main" id="{CC47F998-2BBD-46BC-A14B-4A0BB82D091C}"/>
                </a:ext>
              </a:extLst>
            </p:cNvPr>
            <p:cNvSpPr>
              <a:spLocks noEditPoints="1"/>
            </p:cNvSpPr>
            <p:nvPr/>
          </p:nvSpPr>
          <p:spPr bwMode="gray">
            <a:xfrm>
              <a:off x="0" y="0"/>
              <a:ext cx="9144000" cy="6858000"/>
            </a:xfrm>
            <a:custGeom>
              <a:avLst/>
              <a:gdLst>
                <a:gd name="T0" fmla="*/ 0 w 5760"/>
                <a:gd name="T1" fmla="*/ 0 h 4320"/>
                <a:gd name="T2" fmla="*/ 0 w 5760"/>
                <a:gd name="T3" fmla="*/ 6858000 h 4320"/>
                <a:gd name="T4" fmla="*/ 9144000 w 5760"/>
                <a:gd name="T5" fmla="*/ 6858000 h 4320"/>
                <a:gd name="T6" fmla="*/ 9144000 w 5760"/>
                <a:gd name="T7" fmla="*/ 0 h 4320"/>
                <a:gd name="T8" fmla="*/ 0 w 5760"/>
                <a:gd name="T9" fmla="*/ 0 h 4320"/>
                <a:gd name="T10" fmla="*/ 8642350 w 5760"/>
                <a:gd name="T11" fmla="*/ 6356350 h 4320"/>
                <a:gd name="T12" fmla="*/ 514350 w 5760"/>
                <a:gd name="T13" fmla="*/ 6356350 h 4320"/>
                <a:gd name="T14" fmla="*/ 514350 w 5760"/>
                <a:gd name="T15" fmla="*/ 514350 h 4320"/>
                <a:gd name="T16" fmla="*/ 8642350 w 5760"/>
                <a:gd name="T17" fmla="*/ 514350 h 4320"/>
                <a:gd name="T18" fmla="*/ 8642350 w 5760"/>
                <a:gd name="T19" fmla="*/ 6356350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6" name="Rectangle 15">
            <a:extLst>
              <a:ext uri="{FF2B5EF4-FFF2-40B4-BE49-F238E27FC236}">
                <a16:creationId xmlns:a16="http://schemas.microsoft.com/office/drawing/2014/main" id="{9C1A451B-B3CC-4618-8EC1-B2B04DFAC6AF}"/>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4">
            <a:extLst>
              <a:ext uri="{FF2B5EF4-FFF2-40B4-BE49-F238E27FC236}">
                <a16:creationId xmlns:a16="http://schemas.microsoft.com/office/drawing/2014/main" id="{47C53D2E-8B28-4495-8DAC-15D6D517731F}"/>
              </a:ext>
            </a:extLst>
          </p:cNvPr>
          <p:cNvSpPr>
            <a:spLocks noGrp="1"/>
          </p:cNvSpPr>
          <p:nvPr>
            <p:ph type="dt" sz="half" idx="10"/>
          </p:nvPr>
        </p:nvSpPr>
        <p:spPr/>
        <p:txBody>
          <a:bodyPr/>
          <a:lstStyle>
            <a:lvl1pPr>
              <a:defRPr/>
            </a:lvl1pPr>
          </a:lstStyle>
          <a:p>
            <a:pPr>
              <a:defRPr/>
            </a:pPr>
            <a:endParaRPr lang="en-US"/>
          </a:p>
        </p:txBody>
      </p:sp>
      <p:sp>
        <p:nvSpPr>
          <p:cNvPr id="18" name="Footer Placeholder 5">
            <a:extLst>
              <a:ext uri="{FF2B5EF4-FFF2-40B4-BE49-F238E27FC236}">
                <a16:creationId xmlns:a16="http://schemas.microsoft.com/office/drawing/2014/main" id="{FDEB158D-8C72-4F29-9081-6F6B6C855078}"/>
              </a:ext>
            </a:extLst>
          </p:cNvPr>
          <p:cNvSpPr>
            <a:spLocks noGrp="1"/>
          </p:cNvSpPr>
          <p:nvPr>
            <p:ph type="ftr" sz="quarter" idx="11"/>
          </p:nvPr>
        </p:nvSpPr>
        <p:spPr/>
        <p:txBody>
          <a:bodyPr/>
          <a:lstStyle>
            <a:lvl1pPr>
              <a:defRPr/>
            </a:lvl1pPr>
          </a:lstStyle>
          <a:p>
            <a:pPr>
              <a:defRPr/>
            </a:pPr>
            <a:endParaRPr lang="en-US"/>
          </a:p>
        </p:txBody>
      </p:sp>
      <p:sp>
        <p:nvSpPr>
          <p:cNvPr id="19" name="Slide Number Placeholder 6">
            <a:extLst>
              <a:ext uri="{FF2B5EF4-FFF2-40B4-BE49-F238E27FC236}">
                <a16:creationId xmlns:a16="http://schemas.microsoft.com/office/drawing/2014/main" id="{1B0E5FB0-3622-4C7E-B6C5-D1AFF8B2EF88}"/>
              </a:ext>
            </a:extLst>
          </p:cNvPr>
          <p:cNvSpPr>
            <a:spLocks noGrp="1"/>
          </p:cNvSpPr>
          <p:nvPr>
            <p:ph type="sldNum" sz="quarter" idx="12"/>
          </p:nvPr>
        </p:nvSpPr>
        <p:spPr/>
        <p:txBody>
          <a:bodyPr/>
          <a:lstStyle>
            <a:lvl1pPr algn="ctr">
              <a:defRPr sz="2800"/>
            </a:lvl1pPr>
          </a:lstStyle>
          <a:p>
            <a:pPr>
              <a:defRPr/>
            </a:pPr>
            <a:fld id="{B767AB7E-FB8B-413A-9FBB-D3A40A359A50}" type="slidenum">
              <a:rPr lang="en-US" altLang="en-US"/>
              <a:pPr>
                <a:defRPr/>
              </a:pPr>
              <a:t>‹#›</a:t>
            </a:fld>
            <a:endParaRPr lang="en-US" altLang="en-US"/>
          </a:p>
        </p:txBody>
      </p:sp>
    </p:spTree>
    <p:extLst>
      <p:ext uri="{BB962C8B-B14F-4D97-AF65-F5344CB8AC3E}">
        <p14:creationId xmlns:p14="http://schemas.microsoft.com/office/powerpoint/2010/main" val="36917804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C8F75F33-3CBE-4872-82AF-94BA71B7DD71}"/>
              </a:ext>
            </a:extLst>
          </p:cNvPr>
          <p:cNvGrpSpPr>
            <a:grpSpLocks/>
          </p:cNvGrpSpPr>
          <p:nvPr/>
        </p:nvGrpSpPr>
        <p:grpSpPr bwMode="auto">
          <a:xfrm>
            <a:off x="-1588" y="0"/>
            <a:ext cx="9145588" cy="6861175"/>
            <a:chOff x="-1588" y="0"/>
            <a:chExt cx="9145588" cy="6860798"/>
          </a:xfrm>
        </p:grpSpPr>
        <p:sp>
          <p:nvSpPr>
            <p:cNvPr id="5" name="Rectangle 4">
              <a:extLst>
                <a:ext uri="{FF2B5EF4-FFF2-40B4-BE49-F238E27FC236}">
                  <a16:creationId xmlns:a16="http://schemas.microsoft.com/office/drawing/2014/main" id="{1CBD15A0-9401-4F3D-B2C7-CA9758D3D735}"/>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BDA5F6B7-071D-4A31-9749-27A18608B06E}"/>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C02F8778-1026-423B-A4F7-7061847174E1}"/>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FBB2AE7B-31DA-4729-B35E-3FD539BF9590}"/>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AAB30B17-F59C-4715-82D9-9DC8EFB83374}"/>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3399CD28-9A54-40BE-BAFC-337069C2A334}"/>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59CE2BC9-A0FC-459B-BD28-C41EDC7E1AE6}"/>
                </a:ext>
              </a:extLst>
            </p:cNvPr>
            <p:cNvSpPr>
              <a:spLocks/>
            </p:cNvSpPr>
            <p:nvPr/>
          </p:nvSpPr>
          <p:spPr bwMode="gray">
            <a:xfrm rot="-589932">
              <a:off x="6359946" y="2780895"/>
              <a:ext cx="2377690" cy="317748"/>
            </a:xfrm>
            <a:custGeom>
              <a:avLst/>
              <a:gdLst>
                <a:gd name="T0" fmla="*/ 20210 w 10000"/>
                <a:gd name="T1" fmla="*/ 152058 h 5291"/>
                <a:gd name="T2" fmla="*/ 2367704 w 10000"/>
                <a:gd name="T3" fmla="*/ 317748 h 5291"/>
                <a:gd name="T4" fmla="*/ 2377690 w 10000"/>
                <a:gd name="T5" fmla="*/ 0 h 5291"/>
                <a:gd name="T6" fmla="*/ 2377690 w 10000"/>
                <a:gd name="T7" fmla="*/ 0 h 5291"/>
                <a:gd name="T8" fmla="*/ 2298513 w 10000"/>
                <a:gd name="T9" fmla="*/ 12251 h 5291"/>
                <a:gd name="T10" fmla="*/ 2219336 w 10000"/>
                <a:gd name="T11" fmla="*/ 24022 h 5291"/>
                <a:gd name="T12" fmla="*/ 2140159 w 10000"/>
                <a:gd name="T13" fmla="*/ 35432 h 5291"/>
                <a:gd name="T14" fmla="*/ 2060744 w 10000"/>
                <a:gd name="T15" fmla="*/ 45221 h 5291"/>
                <a:gd name="T16" fmla="*/ 1981329 w 10000"/>
                <a:gd name="T17" fmla="*/ 55070 h 5291"/>
                <a:gd name="T18" fmla="*/ 1901914 w 10000"/>
                <a:gd name="T19" fmla="*/ 64318 h 5291"/>
                <a:gd name="T20" fmla="*/ 1823450 w 10000"/>
                <a:gd name="T21" fmla="*/ 72185 h 5291"/>
                <a:gd name="T22" fmla="*/ 1743560 w 10000"/>
                <a:gd name="T23" fmla="*/ 79572 h 5291"/>
                <a:gd name="T24" fmla="*/ 1664383 w 10000"/>
                <a:gd name="T25" fmla="*/ 86478 h 5291"/>
                <a:gd name="T26" fmla="*/ 1586633 w 10000"/>
                <a:gd name="T27" fmla="*/ 92364 h 5291"/>
                <a:gd name="T28" fmla="*/ 1507455 w 10000"/>
                <a:gd name="T29" fmla="*/ 98249 h 5291"/>
                <a:gd name="T30" fmla="*/ 1429705 w 10000"/>
                <a:gd name="T31" fmla="*/ 103234 h 5291"/>
                <a:gd name="T32" fmla="*/ 1351955 w 10000"/>
                <a:gd name="T33" fmla="*/ 107137 h 5291"/>
                <a:gd name="T34" fmla="*/ 1274204 w 10000"/>
                <a:gd name="T35" fmla="*/ 111101 h 5291"/>
                <a:gd name="T36" fmla="*/ 1197405 w 10000"/>
                <a:gd name="T37" fmla="*/ 114464 h 5291"/>
                <a:gd name="T38" fmla="*/ 1121556 w 10000"/>
                <a:gd name="T39" fmla="*/ 116986 h 5291"/>
                <a:gd name="T40" fmla="*/ 1045233 w 10000"/>
                <a:gd name="T41" fmla="*/ 118908 h 5291"/>
                <a:gd name="T42" fmla="*/ 969860 w 10000"/>
                <a:gd name="T43" fmla="*/ 120890 h 5291"/>
                <a:gd name="T44" fmla="*/ 895438 w 10000"/>
                <a:gd name="T45" fmla="*/ 121850 h 5291"/>
                <a:gd name="T46" fmla="*/ 821254 w 10000"/>
                <a:gd name="T47" fmla="*/ 122871 h 5291"/>
                <a:gd name="T48" fmla="*/ 747784 w 10000"/>
                <a:gd name="T49" fmla="*/ 123292 h 5291"/>
                <a:gd name="T50" fmla="*/ 675026 w 10000"/>
                <a:gd name="T51" fmla="*/ 122871 h 5291"/>
                <a:gd name="T52" fmla="*/ 603220 w 10000"/>
                <a:gd name="T53" fmla="*/ 122871 h 5291"/>
                <a:gd name="T54" fmla="*/ 532127 w 10000"/>
                <a:gd name="T55" fmla="*/ 121850 h 5291"/>
                <a:gd name="T56" fmla="*/ 461985 w 10000"/>
                <a:gd name="T57" fmla="*/ 120349 h 5291"/>
                <a:gd name="T58" fmla="*/ 393032 w 10000"/>
                <a:gd name="T59" fmla="*/ 118908 h 5291"/>
                <a:gd name="T60" fmla="*/ 325268 w 10000"/>
                <a:gd name="T61" fmla="*/ 117406 h 5291"/>
                <a:gd name="T62" fmla="*/ 257979 w 10000"/>
                <a:gd name="T63" fmla="*/ 115004 h 5291"/>
                <a:gd name="T64" fmla="*/ 191642 w 10000"/>
                <a:gd name="T65" fmla="*/ 112482 h 5291"/>
                <a:gd name="T66" fmla="*/ 126731 w 10000"/>
                <a:gd name="T67" fmla="*/ 110080 h 5291"/>
                <a:gd name="T68" fmla="*/ 0 w 10000"/>
                <a:gd name="T69" fmla="*/ 103654 h 5291"/>
                <a:gd name="T70" fmla="*/ 20210 w 10000"/>
                <a:gd name="T71" fmla="*/ 15205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2" name="Rectangle 11">
              <a:extLst>
                <a:ext uri="{FF2B5EF4-FFF2-40B4-BE49-F238E27FC236}">
                  <a16:creationId xmlns:a16="http://schemas.microsoft.com/office/drawing/2014/main" id="{F5C52E66-1746-4D85-A185-798947CF7718}"/>
                </a:ext>
              </a:extLst>
            </p:cNvPr>
            <p:cNvSpPr/>
            <p:nvPr/>
          </p:nvSpPr>
          <p:spPr>
            <a:xfrm>
              <a:off x="485775" y="4343161"/>
              <a:ext cx="8181975" cy="2112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0">
              <a:extLst>
                <a:ext uri="{FF2B5EF4-FFF2-40B4-BE49-F238E27FC236}">
                  <a16:creationId xmlns:a16="http://schemas.microsoft.com/office/drawing/2014/main" id="{758F0F36-F40A-4F32-AC3D-90F2EF3E68A8}"/>
                </a:ext>
              </a:extLst>
            </p:cNvPr>
            <p:cNvSpPr>
              <a:spLocks/>
            </p:cNvSpPr>
            <p:nvPr/>
          </p:nvSpPr>
          <p:spPr bwMode="gray">
            <a:xfrm>
              <a:off x="485023" y="2854646"/>
              <a:ext cx="8182128" cy="2130508"/>
            </a:xfrm>
            <a:custGeom>
              <a:avLst/>
              <a:gdLst>
                <a:gd name="T0" fmla="*/ 0 w 10000"/>
                <a:gd name="T1" fmla="*/ 0 h 9621"/>
                <a:gd name="T2" fmla="*/ 0 w 10000"/>
                <a:gd name="T3" fmla="*/ 533900 h 9621"/>
                <a:gd name="T4" fmla="*/ 0 w 10000"/>
                <a:gd name="T5" fmla="*/ 2122757 h 9621"/>
                <a:gd name="T6" fmla="*/ 0 w 10000"/>
                <a:gd name="T7" fmla="*/ 2130508 h 9621"/>
                <a:gd name="T8" fmla="*/ 8182128 w 10000"/>
                <a:gd name="T9" fmla="*/ 2122536 h 9621"/>
                <a:gd name="T10" fmla="*/ 8182128 w 10000"/>
                <a:gd name="T11" fmla="*/ 2122757 h 9621"/>
                <a:gd name="T12" fmla="*/ 8173946 w 10000"/>
                <a:gd name="T13" fmla="*/ 533900 h 9621"/>
                <a:gd name="T14" fmla="*/ 8173946 w 10000"/>
                <a:gd name="T15" fmla="*/ 0 h 9621"/>
                <a:gd name="T16" fmla="*/ 8173946 w 10000"/>
                <a:gd name="T17" fmla="*/ 0 h 9621"/>
                <a:gd name="T18" fmla="*/ 7800841 w 10000"/>
                <a:gd name="T19" fmla="*/ 56025 h 9621"/>
                <a:gd name="T20" fmla="*/ 7432645 w 10000"/>
                <a:gd name="T21" fmla="*/ 105629 h 9621"/>
                <a:gd name="T22" fmla="*/ 7059540 w 10000"/>
                <a:gd name="T23" fmla="*/ 148146 h 9621"/>
                <a:gd name="T24" fmla="*/ 6690526 w 10000"/>
                <a:gd name="T25" fmla="*/ 187563 h 9621"/>
                <a:gd name="T26" fmla="*/ 6321512 w 10000"/>
                <a:gd name="T27" fmla="*/ 217900 h 9621"/>
                <a:gd name="T28" fmla="*/ 5955771 w 10000"/>
                <a:gd name="T29" fmla="*/ 240709 h 9621"/>
                <a:gd name="T30" fmla="*/ 5590030 w 10000"/>
                <a:gd name="T31" fmla="*/ 260418 h 9621"/>
                <a:gd name="T32" fmla="*/ 5230834 w 10000"/>
                <a:gd name="T33" fmla="*/ 273704 h 9621"/>
                <a:gd name="T34" fmla="*/ 4878185 w 10000"/>
                <a:gd name="T35" fmla="*/ 283226 h 9621"/>
                <a:gd name="T36" fmla="*/ 4527990 w 10000"/>
                <a:gd name="T37" fmla="*/ 286548 h 9621"/>
                <a:gd name="T38" fmla="*/ 4189250 w 10000"/>
                <a:gd name="T39" fmla="*/ 286548 h 9621"/>
                <a:gd name="T40" fmla="*/ 3852964 w 10000"/>
                <a:gd name="T41" fmla="*/ 286548 h 9621"/>
                <a:gd name="T42" fmla="*/ 3527315 w 10000"/>
                <a:gd name="T43" fmla="*/ 280347 h 9621"/>
                <a:gd name="T44" fmla="*/ 3209849 w 10000"/>
                <a:gd name="T45" fmla="*/ 270383 h 9621"/>
                <a:gd name="T46" fmla="*/ 2903019 w 10000"/>
                <a:gd name="T47" fmla="*/ 257096 h 9621"/>
                <a:gd name="T48" fmla="*/ 2607644 w 10000"/>
                <a:gd name="T49" fmla="*/ 243809 h 9621"/>
                <a:gd name="T50" fmla="*/ 2323724 w 10000"/>
                <a:gd name="T51" fmla="*/ 227201 h 9621"/>
                <a:gd name="T52" fmla="*/ 2049623 w 10000"/>
                <a:gd name="T53" fmla="*/ 211257 h 9621"/>
                <a:gd name="T54" fmla="*/ 1793522 w 10000"/>
                <a:gd name="T55" fmla="*/ 191549 h 9621"/>
                <a:gd name="T56" fmla="*/ 1545604 w 10000"/>
                <a:gd name="T57" fmla="*/ 171619 h 9621"/>
                <a:gd name="T58" fmla="*/ 1101314 w 10000"/>
                <a:gd name="T59" fmla="*/ 128216 h 9621"/>
                <a:gd name="T60" fmla="*/ 721664 w 10000"/>
                <a:gd name="T61" fmla="*/ 88577 h 9621"/>
                <a:gd name="T62" fmla="*/ 418107 w 10000"/>
                <a:gd name="T63" fmla="*/ 56025 h 9621"/>
                <a:gd name="T64" fmla="*/ 191462 w 10000"/>
                <a:gd name="T65" fmla="*/ 26130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5" name="Freeform 5">
              <a:extLst>
                <a:ext uri="{FF2B5EF4-FFF2-40B4-BE49-F238E27FC236}">
                  <a16:creationId xmlns:a16="http://schemas.microsoft.com/office/drawing/2014/main" id="{C5215F01-28FE-4F7B-A43B-0FABA4B1E914}"/>
                </a:ext>
              </a:extLst>
            </p:cNvPr>
            <p:cNvSpPr>
              <a:spLocks noEditPoints="1"/>
            </p:cNvSpPr>
            <p:nvPr/>
          </p:nvSpPr>
          <p:spPr bwMode="gray">
            <a:xfrm>
              <a:off x="0" y="0"/>
              <a:ext cx="9144000" cy="6858000"/>
            </a:xfrm>
            <a:custGeom>
              <a:avLst/>
              <a:gdLst>
                <a:gd name="T0" fmla="*/ 0 w 5760"/>
                <a:gd name="T1" fmla="*/ 0 h 4320"/>
                <a:gd name="T2" fmla="*/ 0 w 5760"/>
                <a:gd name="T3" fmla="*/ 6858000 h 4320"/>
                <a:gd name="T4" fmla="*/ 9144000 w 5760"/>
                <a:gd name="T5" fmla="*/ 6858000 h 4320"/>
                <a:gd name="T6" fmla="*/ 9144000 w 5760"/>
                <a:gd name="T7" fmla="*/ 0 h 4320"/>
                <a:gd name="T8" fmla="*/ 0 w 5760"/>
                <a:gd name="T9" fmla="*/ 0 h 4320"/>
                <a:gd name="T10" fmla="*/ 8642350 w 5760"/>
                <a:gd name="T11" fmla="*/ 6356350 h 4320"/>
                <a:gd name="T12" fmla="*/ 514350 w 5760"/>
                <a:gd name="T13" fmla="*/ 6356350 h 4320"/>
                <a:gd name="T14" fmla="*/ 514350 w 5760"/>
                <a:gd name="T15" fmla="*/ 514350 h 4320"/>
                <a:gd name="T16" fmla="*/ 8642350 w 5760"/>
                <a:gd name="T17" fmla="*/ 514350 h 4320"/>
                <a:gd name="T18" fmla="*/ 8642350 w 5760"/>
                <a:gd name="T19" fmla="*/ 6356350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6" name="Rectangle 15">
            <a:extLst>
              <a:ext uri="{FF2B5EF4-FFF2-40B4-BE49-F238E27FC236}">
                <a16:creationId xmlns:a16="http://schemas.microsoft.com/office/drawing/2014/main" id="{CFC5E0CE-2CE0-4AAE-BDF2-59FACA2DF37C}"/>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3">
            <a:extLst>
              <a:ext uri="{FF2B5EF4-FFF2-40B4-BE49-F238E27FC236}">
                <a16:creationId xmlns:a16="http://schemas.microsoft.com/office/drawing/2014/main" id="{BFFA8FCC-9BC9-4DD9-A615-1DC6D5A64EDC}"/>
              </a:ext>
            </a:extLst>
          </p:cNvPr>
          <p:cNvSpPr>
            <a:spLocks noGrp="1"/>
          </p:cNvSpPr>
          <p:nvPr>
            <p:ph type="dt" sz="half" idx="10"/>
          </p:nvPr>
        </p:nvSpPr>
        <p:spPr/>
        <p:txBody>
          <a:bodyPr/>
          <a:lstStyle>
            <a:lvl1pPr>
              <a:defRPr/>
            </a:lvl1pPr>
          </a:lstStyle>
          <a:p>
            <a:pPr>
              <a:defRPr/>
            </a:pPr>
            <a:endParaRPr lang="en-US"/>
          </a:p>
        </p:txBody>
      </p:sp>
      <p:sp>
        <p:nvSpPr>
          <p:cNvPr id="18" name="Footer Placeholder 4">
            <a:extLst>
              <a:ext uri="{FF2B5EF4-FFF2-40B4-BE49-F238E27FC236}">
                <a16:creationId xmlns:a16="http://schemas.microsoft.com/office/drawing/2014/main" id="{D04CB20A-9FDC-4908-9D9D-BDC586BDCB65}"/>
              </a:ext>
            </a:extLst>
          </p:cNvPr>
          <p:cNvSpPr>
            <a:spLocks noGrp="1"/>
          </p:cNvSpPr>
          <p:nvPr>
            <p:ph type="ftr" sz="quarter" idx="11"/>
          </p:nvPr>
        </p:nvSpPr>
        <p:spPr/>
        <p:txBody>
          <a:bodyPr/>
          <a:lstStyle>
            <a:lvl1pPr>
              <a:defRPr/>
            </a:lvl1pPr>
          </a:lstStyle>
          <a:p>
            <a:pPr>
              <a:defRPr/>
            </a:pPr>
            <a:endParaRPr lang="en-US"/>
          </a:p>
        </p:txBody>
      </p:sp>
      <p:sp>
        <p:nvSpPr>
          <p:cNvPr id="19" name="Slide Number Placeholder 5">
            <a:extLst>
              <a:ext uri="{FF2B5EF4-FFF2-40B4-BE49-F238E27FC236}">
                <a16:creationId xmlns:a16="http://schemas.microsoft.com/office/drawing/2014/main" id="{0524C724-6BBB-4CF8-86B8-76E0B9197661}"/>
              </a:ext>
            </a:extLst>
          </p:cNvPr>
          <p:cNvSpPr>
            <a:spLocks noGrp="1"/>
          </p:cNvSpPr>
          <p:nvPr>
            <p:ph type="sldNum" sz="quarter" idx="12"/>
          </p:nvPr>
        </p:nvSpPr>
        <p:spPr/>
        <p:txBody>
          <a:bodyPr/>
          <a:lstStyle>
            <a:lvl1pPr algn="ctr">
              <a:defRPr sz="2800"/>
            </a:lvl1pPr>
          </a:lstStyle>
          <a:p>
            <a:pPr>
              <a:defRPr/>
            </a:pPr>
            <a:fld id="{3F7FC49F-58B7-4C30-BE7E-A3814B05C887}" type="slidenum">
              <a:rPr lang="en-US" altLang="en-US"/>
              <a:pPr>
                <a:defRPr/>
              </a:pPr>
              <a:t>‹#›</a:t>
            </a:fld>
            <a:endParaRPr lang="en-US" altLang="en-US"/>
          </a:p>
        </p:txBody>
      </p:sp>
    </p:spTree>
    <p:extLst>
      <p:ext uri="{BB962C8B-B14F-4D97-AF65-F5344CB8AC3E}">
        <p14:creationId xmlns:p14="http://schemas.microsoft.com/office/powerpoint/2010/main" val="335501634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5" name="Group 26">
            <a:extLst>
              <a:ext uri="{FF2B5EF4-FFF2-40B4-BE49-F238E27FC236}">
                <a16:creationId xmlns:a16="http://schemas.microsoft.com/office/drawing/2014/main" id="{954285EF-9D52-4E23-AA29-F88DFF51592B}"/>
              </a:ext>
            </a:extLst>
          </p:cNvPr>
          <p:cNvGrpSpPr>
            <a:grpSpLocks/>
          </p:cNvGrpSpPr>
          <p:nvPr/>
        </p:nvGrpSpPr>
        <p:grpSpPr bwMode="auto">
          <a:xfrm>
            <a:off x="-1588" y="0"/>
            <a:ext cx="9145588" cy="6861175"/>
            <a:chOff x="-1588" y="0"/>
            <a:chExt cx="9145588" cy="6860798"/>
          </a:xfrm>
        </p:grpSpPr>
        <p:sp>
          <p:nvSpPr>
            <p:cNvPr id="6" name="Rectangle 5">
              <a:extLst>
                <a:ext uri="{FF2B5EF4-FFF2-40B4-BE49-F238E27FC236}">
                  <a16:creationId xmlns:a16="http://schemas.microsoft.com/office/drawing/2014/main" id="{2DA6132E-6000-4813-9370-FB2D8291D03A}"/>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8EE9EA92-8D25-4540-815E-B5BFA16EE616}"/>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84BB1F9F-F32F-4421-B77A-6DFA9F7C9540}"/>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4D75500C-1B32-4075-B379-EB8A44AB1A2B}"/>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B5F707A3-1237-4618-B079-28340D81D3BC}"/>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D6C694C6-2033-44F7-A9B0-F15DCB5BC1E8}"/>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998D51BF-C58C-4354-886E-8036C072B56E}"/>
                </a:ext>
              </a:extLst>
            </p:cNvPr>
            <p:cNvSpPr>
              <a:spLocks/>
            </p:cNvSpPr>
            <p:nvPr/>
          </p:nvSpPr>
          <p:spPr bwMode="gray">
            <a:xfrm rot="-589932">
              <a:off x="6359946" y="4309201"/>
              <a:ext cx="2377690" cy="317748"/>
            </a:xfrm>
            <a:custGeom>
              <a:avLst/>
              <a:gdLst>
                <a:gd name="T0" fmla="*/ 20210 w 10000"/>
                <a:gd name="T1" fmla="*/ 152058 h 5291"/>
                <a:gd name="T2" fmla="*/ 2367704 w 10000"/>
                <a:gd name="T3" fmla="*/ 317748 h 5291"/>
                <a:gd name="T4" fmla="*/ 2377690 w 10000"/>
                <a:gd name="T5" fmla="*/ 0 h 5291"/>
                <a:gd name="T6" fmla="*/ 2377690 w 10000"/>
                <a:gd name="T7" fmla="*/ 0 h 5291"/>
                <a:gd name="T8" fmla="*/ 2298513 w 10000"/>
                <a:gd name="T9" fmla="*/ 12251 h 5291"/>
                <a:gd name="T10" fmla="*/ 2219336 w 10000"/>
                <a:gd name="T11" fmla="*/ 24022 h 5291"/>
                <a:gd name="T12" fmla="*/ 2140159 w 10000"/>
                <a:gd name="T13" fmla="*/ 35432 h 5291"/>
                <a:gd name="T14" fmla="*/ 2060744 w 10000"/>
                <a:gd name="T15" fmla="*/ 45221 h 5291"/>
                <a:gd name="T16" fmla="*/ 1981329 w 10000"/>
                <a:gd name="T17" fmla="*/ 55070 h 5291"/>
                <a:gd name="T18" fmla="*/ 1901914 w 10000"/>
                <a:gd name="T19" fmla="*/ 64318 h 5291"/>
                <a:gd name="T20" fmla="*/ 1823450 w 10000"/>
                <a:gd name="T21" fmla="*/ 72185 h 5291"/>
                <a:gd name="T22" fmla="*/ 1743560 w 10000"/>
                <a:gd name="T23" fmla="*/ 79572 h 5291"/>
                <a:gd name="T24" fmla="*/ 1664383 w 10000"/>
                <a:gd name="T25" fmla="*/ 86478 h 5291"/>
                <a:gd name="T26" fmla="*/ 1586633 w 10000"/>
                <a:gd name="T27" fmla="*/ 92364 h 5291"/>
                <a:gd name="T28" fmla="*/ 1507455 w 10000"/>
                <a:gd name="T29" fmla="*/ 98249 h 5291"/>
                <a:gd name="T30" fmla="*/ 1429705 w 10000"/>
                <a:gd name="T31" fmla="*/ 103234 h 5291"/>
                <a:gd name="T32" fmla="*/ 1351955 w 10000"/>
                <a:gd name="T33" fmla="*/ 107137 h 5291"/>
                <a:gd name="T34" fmla="*/ 1274204 w 10000"/>
                <a:gd name="T35" fmla="*/ 111101 h 5291"/>
                <a:gd name="T36" fmla="*/ 1197405 w 10000"/>
                <a:gd name="T37" fmla="*/ 114464 h 5291"/>
                <a:gd name="T38" fmla="*/ 1121556 w 10000"/>
                <a:gd name="T39" fmla="*/ 116986 h 5291"/>
                <a:gd name="T40" fmla="*/ 1045233 w 10000"/>
                <a:gd name="T41" fmla="*/ 118908 h 5291"/>
                <a:gd name="T42" fmla="*/ 969860 w 10000"/>
                <a:gd name="T43" fmla="*/ 120890 h 5291"/>
                <a:gd name="T44" fmla="*/ 895438 w 10000"/>
                <a:gd name="T45" fmla="*/ 121850 h 5291"/>
                <a:gd name="T46" fmla="*/ 821254 w 10000"/>
                <a:gd name="T47" fmla="*/ 122871 h 5291"/>
                <a:gd name="T48" fmla="*/ 747784 w 10000"/>
                <a:gd name="T49" fmla="*/ 123292 h 5291"/>
                <a:gd name="T50" fmla="*/ 675026 w 10000"/>
                <a:gd name="T51" fmla="*/ 122871 h 5291"/>
                <a:gd name="T52" fmla="*/ 603220 w 10000"/>
                <a:gd name="T53" fmla="*/ 122871 h 5291"/>
                <a:gd name="T54" fmla="*/ 532127 w 10000"/>
                <a:gd name="T55" fmla="*/ 121850 h 5291"/>
                <a:gd name="T56" fmla="*/ 461985 w 10000"/>
                <a:gd name="T57" fmla="*/ 120349 h 5291"/>
                <a:gd name="T58" fmla="*/ 393032 w 10000"/>
                <a:gd name="T59" fmla="*/ 118908 h 5291"/>
                <a:gd name="T60" fmla="*/ 325268 w 10000"/>
                <a:gd name="T61" fmla="*/ 117406 h 5291"/>
                <a:gd name="T62" fmla="*/ 257979 w 10000"/>
                <a:gd name="T63" fmla="*/ 115004 h 5291"/>
                <a:gd name="T64" fmla="*/ 191642 w 10000"/>
                <a:gd name="T65" fmla="*/ 112482 h 5291"/>
                <a:gd name="T66" fmla="*/ 126731 w 10000"/>
                <a:gd name="T67" fmla="*/ 110080 h 5291"/>
                <a:gd name="T68" fmla="*/ 0 w 10000"/>
                <a:gd name="T69" fmla="*/ 103654 h 5291"/>
                <a:gd name="T70" fmla="*/ 20210 w 10000"/>
                <a:gd name="T71" fmla="*/ 15205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3" name="Freeform 10">
              <a:extLst>
                <a:ext uri="{FF2B5EF4-FFF2-40B4-BE49-F238E27FC236}">
                  <a16:creationId xmlns:a16="http://schemas.microsoft.com/office/drawing/2014/main" id="{2D53F6C5-D7E5-4302-8434-3269EA529F1A}"/>
                </a:ext>
              </a:extLst>
            </p:cNvPr>
            <p:cNvSpPr>
              <a:spLocks/>
            </p:cNvSpPr>
            <p:nvPr/>
          </p:nvSpPr>
          <p:spPr bwMode="gray">
            <a:xfrm>
              <a:off x="485023" y="4381500"/>
              <a:ext cx="8182128" cy="2130508"/>
            </a:xfrm>
            <a:custGeom>
              <a:avLst/>
              <a:gdLst>
                <a:gd name="T0" fmla="*/ 0 w 10000"/>
                <a:gd name="T1" fmla="*/ 0 h 9621"/>
                <a:gd name="T2" fmla="*/ 0 w 10000"/>
                <a:gd name="T3" fmla="*/ 533900 h 9621"/>
                <a:gd name="T4" fmla="*/ 0 w 10000"/>
                <a:gd name="T5" fmla="*/ 2122757 h 9621"/>
                <a:gd name="T6" fmla="*/ 0 w 10000"/>
                <a:gd name="T7" fmla="*/ 2130508 h 9621"/>
                <a:gd name="T8" fmla="*/ 8182128 w 10000"/>
                <a:gd name="T9" fmla="*/ 2122536 h 9621"/>
                <a:gd name="T10" fmla="*/ 8182128 w 10000"/>
                <a:gd name="T11" fmla="*/ 2122757 h 9621"/>
                <a:gd name="T12" fmla="*/ 8173946 w 10000"/>
                <a:gd name="T13" fmla="*/ 533900 h 9621"/>
                <a:gd name="T14" fmla="*/ 8173946 w 10000"/>
                <a:gd name="T15" fmla="*/ 0 h 9621"/>
                <a:gd name="T16" fmla="*/ 8173946 w 10000"/>
                <a:gd name="T17" fmla="*/ 0 h 9621"/>
                <a:gd name="T18" fmla="*/ 7800841 w 10000"/>
                <a:gd name="T19" fmla="*/ 56025 h 9621"/>
                <a:gd name="T20" fmla="*/ 7432645 w 10000"/>
                <a:gd name="T21" fmla="*/ 105629 h 9621"/>
                <a:gd name="T22" fmla="*/ 7059540 w 10000"/>
                <a:gd name="T23" fmla="*/ 148146 h 9621"/>
                <a:gd name="T24" fmla="*/ 6690526 w 10000"/>
                <a:gd name="T25" fmla="*/ 187563 h 9621"/>
                <a:gd name="T26" fmla="*/ 6321512 w 10000"/>
                <a:gd name="T27" fmla="*/ 217900 h 9621"/>
                <a:gd name="T28" fmla="*/ 5955771 w 10000"/>
                <a:gd name="T29" fmla="*/ 240709 h 9621"/>
                <a:gd name="T30" fmla="*/ 5590030 w 10000"/>
                <a:gd name="T31" fmla="*/ 260418 h 9621"/>
                <a:gd name="T32" fmla="*/ 5230834 w 10000"/>
                <a:gd name="T33" fmla="*/ 273704 h 9621"/>
                <a:gd name="T34" fmla="*/ 4878185 w 10000"/>
                <a:gd name="T35" fmla="*/ 283226 h 9621"/>
                <a:gd name="T36" fmla="*/ 4527990 w 10000"/>
                <a:gd name="T37" fmla="*/ 286548 h 9621"/>
                <a:gd name="T38" fmla="*/ 4189250 w 10000"/>
                <a:gd name="T39" fmla="*/ 286548 h 9621"/>
                <a:gd name="T40" fmla="*/ 3852964 w 10000"/>
                <a:gd name="T41" fmla="*/ 286548 h 9621"/>
                <a:gd name="T42" fmla="*/ 3527315 w 10000"/>
                <a:gd name="T43" fmla="*/ 280347 h 9621"/>
                <a:gd name="T44" fmla="*/ 3209849 w 10000"/>
                <a:gd name="T45" fmla="*/ 270383 h 9621"/>
                <a:gd name="T46" fmla="*/ 2903019 w 10000"/>
                <a:gd name="T47" fmla="*/ 257096 h 9621"/>
                <a:gd name="T48" fmla="*/ 2607644 w 10000"/>
                <a:gd name="T49" fmla="*/ 243809 h 9621"/>
                <a:gd name="T50" fmla="*/ 2323724 w 10000"/>
                <a:gd name="T51" fmla="*/ 227201 h 9621"/>
                <a:gd name="T52" fmla="*/ 2049623 w 10000"/>
                <a:gd name="T53" fmla="*/ 211257 h 9621"/>
                <a:gd name="T54" fmla="*/ 1793522 w 10000"/>
                <a:gd name="T55" fmla="*/ 191549 h 9621"/>
                <a:gd name="T56" fmla="*/ 1545604 w 10000"/>
                <a:gd name="T57" fmla="*/ 171619 h 9621"/>
                <a:gd name="T58" fmla="*/ 1101314 w 10000"/>
                <a:gd name="T59" fmla="*/ 128216 h 9621"/>
                <a:gd name="T60" fmla="*/ 721664 w 10000"/>
                <a:gd name="T61" fmla="*/ 88577 h 9621"/>
                <a:gd name="T62" fmla="*/ 418107 w 10000"/>
                <a:gd name="T63" fmla="*/ 56025 h 9621"/>
                <a:gd name="T64" fmla="*/ 191462 w 10000"/>
                <a:gd name="T65" fmla="*/ 26130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4" name="Freeform 5">
              <a:extLst>
                <a:ext uri="{FF2B5EF4-FFF2-40B4-BE49-F238E27FC236}">
                  <a16:creationId xmlns:a16="http://schemas.microsoft.com/office/drawing/2014/main" id="{09BD0072-9E63-4FD3-8BE5-532E7F7E5219}"/>
                </a:ext>
              </a:extLst>
            </p:cNvPr>
            <p:cNvSpPr>
              <a:spLocks noEditPoints="1"/>
            </p:cNvSpPr>
            <p:nvPr/>
          </p:nvSpPr>
          <p:spPr bwMode="gray">
            <a:xfrm>
              <a:off x="0" y="0"/>
              <a:ext cx="9144000" cy="6858000"/>
            </a:xfrm>
            <a:custGeom>
              <a:avLst/>
              <a:gdLst>
                <a:gd name="T0" fmla="*/ 0 w 5760"/>
                <a:gd name="T1" fmla="*/ 0 h 4320"/>
                <a:gd name="T2" fmla="*/ 0 w 5760"/>
                <a:gd name="T3" fmla="*/ 6858000 h 4320"/>
                <a:gd name="T4" fmla="*/ 9144000 w 5760"/>
                <a:gd name="T5" fmla="*/ 6858000 h 4320"/>
                <a:gd name="T6" fmla="*/ 9144000 w 5760"/>
                <a:gd name="T7" fmla="*/ 0 h 4320"/>
                <a:gd name="T8" fmla="*/ 0 w 5760"/>
                <a:gd name="T9" fmla="*/ 0 h 4320"/>
                <a:gd name="T10" fmla="*/ 8642350 w 5760"/>
                <a:gd name="T11" fmla="*/ 6356350 h 4320"/>
                <a:gd name="T12" fmla="*/ 514350 w 5760"/>
                <a:gd name="T13" fmla="*/ 6356350 h 4320"/>
                <a:gd name="T14" fmla="*/ 514350 w 5760"/>
                <a:gd name="T15" fmla="*/ 514350 h 4320"/>
                <a:gd name="T16" fmla="*/ 8642350 w 5760"/>
                <a:gd name="T17" fmla="*/ 514350 h 4320"/>
                <a:gd name="T18" fmla="*/ 8642350 w 5760"/>
                <a:gd name="T19" fmla="*/ 6356350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5" name="TextBox 36">
            <a:extLst>
              <a:ext uri="{FF2B5EF4-FFF2-40B4-BE49-F238E27FC236}">
                <a16:creationId xmlns:a16="http://schemas.microsoft.com/office/drawing/2014/main" id="{4D9FC423-64F6-468C-8633-DEB2EEBFBEC0}"/>
              </a:ext>
            </a:extLst>
          </p:cNvPr>
          <p:cNvSpPr txBox="1">
            <a:spLocks noChangeArrowheads="1"/>
          </p:cNvSpPr>
          <p:nvPr/>
        </p:nvSpPr>
        <p:spPr bwMode="gray">
          <a:xfrm>
            <a:off x="647700" y="652463"/>
            <a:ext cx="601663" cy="132238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sz="8000">
                <a:solidFill>
                  <a:srgbClr val="EF53A5"/>
                </a:solidFill>
                <a:cs typeface="Arial" panose="020B0604020202020204" pitchFamily="34" charset="0"/>
              </a:rPr>
              <a:t>“</a:t>
            </a:r>
          </a:p>
        </p:txBody>
      </p:sp>
      <p:sp>
        <p:nvSpPr>
          <p:cNvPr id="18" name="TextBox 37">
            <a:extLst>
              <a:ext uri="{FF2B5EF4-FFF2-40B4-BE49-F238E27FC236}">
                <a16:creationId xmlns:a16="http://schemas.microsoft.com/office/drawing/2014/main" id="{0F3B443C-283B-4730-B248-69AFF2B34069}"/>
              </a:ext>
            </a:extLst>
          </p:cNvPr>
          <p:cNvSpPr txBox="1">
            <a:spLocks noChangeArrowheads="1"/>
          </p:cNvSpPr>
          <p:nvPr/>
        </p:nvSpPr>
        <p:spPr bwMode="gray">
          <a:xfrm>
            <a:off x="7069138" y="2900363"/>
            <a:ext cx="619125" cy="1323975"/>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sz="8000">
                <a:solidFill>
                  <a:srgbClr val="EF53A5"/>
                </a:solidFill>
                <a:cs typeface="Arial" panose="020B0604020202020204" pitchFamily="34" charset="0"/>
              </a:rPr>
              <a:t>”</a:t>
            </a:r>
          </a:p>
        </p:txBody>
      </p:sp>
      <p:sp>
        <p:nvSpPr>
          <p:cNvPr id="19" name="Rectangle 18">
            <a:extLst>
              <a:ext uri="{FF2B5EF4-FFF2-40B4-BE49-F238E27FC236}">
                <a16:creationId xmlns:a16="http://schemas.microsoft.com/office/drawing/2014/main" id="{90DE9B6C-EF3B-4247-8C7A-5477E50E727D}"/>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28060" y="927099"/>
            <a:ext cx="6160385" cy="2882179"/>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Date Placeholder 3">
            <a:extLst>
              <a:ext uri="{FF2B5EF4-FFF2-40B4-BE49-F238E27FC236}">
                <a16:creationId xmlns:a16="http://schemas.microsoft.com/office/drawing/2014/main" id="{E328E9E6-92EC-40E5-A288-2703B8680721}"/>
              </a:ext>
            </a:extLst>
          </p:cNvPr>
          <p:cNvSpPr>
            <a:spLocks noGrp="1"/>
          </p:cNvSpPr>
          <p:nvPr>
            <p:ph type="dt" sz="half" idx="14"/>
          </p:nvPr>
        </p:nvSpPr>
        <p:spPr/>
        <p:txBody>
          <a:bodyPr/>
          <a:lstStyle>
            <a:lvl1pPr>
              <a:defRPr/>
            </a:lvl1pPr>
          </a:lstStyle>
          <a:p>
            <a:pPr>
              <a:defRPr/>
            </a:pPr>
            <a:endParaRPr lang="en-US"/>
          </a:p>
        </p:txBody>
      </p:sp>
      <p:sp>
        <p:nvSpPr>
          <p:cNvPr id="21" name="Footer Placeholder 4">
            <a:extLst>
              <a:ext uri="{FF2B5EF4-FFF2-40B4-BE49-F238E27FC236}">
                <a16:creationId xmlns:a16="http://schemas.microsoft.com/office/drawing/2014/main" id="{13BF371B-588A-447C-8D37-51EA1090D1D3}"/>
              </a:ext>
            </a:extLst>
          </p:cNvPr>
          <p:cNvSpPr>
            <a:spLocks noGrp="1"/>
          </p:cNvSpPr>
          <p:nvPr>
            <p:ph type="ftr" sz="quarter" idx="15"/>
          </p:nvPr>
        </p:nvSpPr>
        <p:spPr/>
        <p:txBody>
          <a:bodyPr/>
          <a:lstStyle>
            <a:lvl1pPr>
              <a:defRPr/>
            </a:lvl1pPr>
          </a:lstStyle>
          <a:p>
            <a:pPr>
              <a:defRPr/>
            </a:pPr>
            <a:endParaRPr lang="en-US"/>
          </a:p>
        </p:txBody>
      </p:sp>
      <p:sp>
        <p:nvSpPr>
          <p:cNvPr id="22" name="Slide Number Placeholder 5">
            <a:extLst>
              <a:ext uri="{FF2B5EF4-FFF2-40B4-BE49-F238E27FC236}">
                <a16:creationId xmlns:a16="http://schemas.microsoft.com/office/drawing/2014/main" id="{3C3A3F92-299E-4A18-9171-E5F238CDAB29}"/>
              </a:ext>
            </a:extLst>
          </p:cNvPr>
          <p:cNvSpPr>
            <a:spLocks noGrp="1"/>
          </p:cNvSpPr>
          <p:nvPr>
            <p:ph type="sldNum" sz="quarter" idx="16"/>
          </p:nvPr>
        </p:nvSpPr>
        <p:spPr/>
        <p:txBody>
          <a:bodyPr/>
          <a:lstStyle>
            <a:lvl1pPr algn="ctr">
              <a:defRPr sz="2800"/>
            </a:lvl1pPr>
          </a:lstStyle>
          <a:p>
            <a:pPr>
              <a:defRPr/>
            </a:pPr>
            <a:fld id="{C743F6EF-D942-4E68-A59E-B50CE2BCDB31}" type="slidenum">
              <a:rPr lang="en-US" altLang="en-US"/>
              <a:pPr>
                <a:defRPr/>
              </a:pPr>
              <a:t>‹#›</a:t>
            </a:fld>
            <a:endParaRPr lang="en-US" altLang="en-US"/>
          </a:p>
        </p:txBody>
      </p:sp>
    </p:spTree>
    <p:extLst>
      <p:ext uri="{BB962C8B-B14F-4D97-AF65-F5344CB8AC3E}">
        <p14:creationId xmlns:p14="http://schemas.microsoft.com/office/powerpoint/2010/main" val="264901084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636EFD5F-E441-456D-9A29-E647B539DEED}"/>
              </a:ext>
            </a:extLst>
          </p:cNvPr>
          <p:cNvGrpSpPr>
            <a:grpSpLocks/>
          </p:cNvGrpSpPr>
          <p:nvPr/>
        </p:nvGrpSpPr>
        <p:grpSpPr bwMode="auto">
          <a:xfrm>
            <a:off x="-1588" y="0"/>
            <a:ext cx="9145588" cy="6861175"/>
            <a:chOff x="-1588" y="0"/>
            <a:chExt cx="9145588" cy="6860798"/>
          </a:xfrm>
        </p:grpSpPr>
        <p:sp>
          <p:nvSpPr>
            <p:cNvPr id="5" name="Rectangle 4">
              <a:extLst>
                <a:ext uri="{FF2B5EF4-FFF2-40B4-BE49-F238E27FC236}">
                  <a16:creationId xmlns:a16="http://schemas.microsoft.com/office/drawing/2014/main" id="{F652AB2F-A679-4C0A-B72F-753919B9D614}"/>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398EBE62-1AD7-4EB1-9DE9-AE3DA0732E07}"/>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41763469-DD5E-498B-9FFC-7AD193D525C5}"/>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9D0C4A0B-0A2E-4661-9818-03F87DE4498A}"/>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B11F53E3-823B-4D33-AE88-1E077E5C425B}"/>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70C00E61-2667-481D-814D-75223854CEE3}"/>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E1723F06-B3D1-4E5F-A46B-EDBBFC44D24F}"/>
                </a:ext>
              </a:extLst>
            </p:cNvPr>
            <p:cNvSpPr>
              <a:spLocks/>
            </p:cNvSpPr>
            <p:nvPr/>
          </p:nvSpPr>
          <p:spPr bwMode="gray">
            <a:xfrm rot="-589932">
              <a:off x="6359946" y="4311243"/>
              <a:ext cx="2377690" cy="317748"/>
            </a:xfrm>
            <a:custGeom>
              <a:avLst/>
              <a:gdLst>
                <a:gd name="T0" fmla="*/ 20210 w 10000"/>
                <a:gd name="T1" fmla="*/ 152058 h 5291"/>
                <a:gd name="T2" fmla="*/ 2367704 w 10000"/>
                <a:gd name="T3" fmla="*/ 317748 h 5291"/>
                <a:gd name="T4" fmla="*/ 2377690 w 10000"/>
                <a:gd name="T5" fmla="*/ 0 h 5291"/>
                <a:gd name="T6" fmla="*/ 2377690 w 10000"/>
                <a:gd name="T7" fmla="*/ 0 h 5291"/>
                <a:gd name="T8" fmla="*/ 2298513 w 10000"/>
                <a:gd name="T9" fmla="*/ 12251 h 5291"/>
                <a:gd name="T10" fmla="*/ 2219336 w 10000"/>
                <a:gd name="T11" fmla="*/ 24022 h 5291"/>
                <a:gd name="T12" fmla="*/ 2140159 w 10000"/>
                <a:gd name="T13" fmla="*/ 35432 h 5291"/>
                <a:gd name="T14" fmla="*/ 2060744 w 10000"/>
                <a:gd name="T15" fmla="*/ 45221 h 5291"/>
                <a:gd name="T16" fmla="*/ 1981329 w 10000"/>
                <a:gd name="T17" fmla="*/ 55070 h 5291"/>
                <a:gd name="T18" fmla="*/ 1901914 w 10000"/>
                <a:gd name="T19" fmla="*/ 64318 h 5291"/>
                <a:gd name="T20" fmla="*/ 1823450 w 10000"/>
                <a:gd name="T21" fmla="*/ 72185 h 5291"/>
                <a:gd name="T22" fmla="*/ 1743560 w 10000"/>
                <a:gd name="T23" fmla="*/ 79572 h 5291"/>
                <a:gd name="T24" fmla="*/ 1664383 w 10000"/>
                <a:gd name="T25" fmla="*/ 86478 h 5291"/>
                <a:gd name="T26" fmla="*/ 1586633 w 10000"/>
                <a:gd name="T27" fmla="*/ 92364 h 5291"/>
                <a:gd name="T28" fmla="*/ 1507455 w 10000"/>
                <a:gd name="T29" fmla="*/ 98249 h 5291"/>
                <a:gd name="T30" fmla="*/ 1429705 w 10000"/>
                <a:gd name="T31" fmla="*/ 103234 h 5291"/>
                <a:gd name="T32" fmla="*/ 1351955 w 10000"/>
                <a:gd name="T33" fmla="*/ 107137 h 5291"/>
                <a:gd name="T34" fmla="*/ 1274204 w 10000"/>
                <a:gd name="T35" fmla="*/ 111101 h 5291"/>
                <a:gd name="T36" fmla="*/ 1197405 w 10000"/>
                <a:gd name="T37" fmla="*/ 114464 h 5291"/>
                <a:gd name="T38" fmla="*/ 1121556 w 10000"/>
                <a:gd name="T39" fmla="*/ 116986 h 5291"/>
                <a:gd name="T40" fmla="*/ 1045233 w 10000"/>
                <a:gd name="T41" fmla="*/ 118908 h 5291"/>
                <a:gd name="T42" fmla="*/ 969860 w 10000"/>
                <a:gd name="T43" fmla="*/ 120890 h 5291"/>
                <a:gd name="T44" fmla="*/ 895438 w 10000"/>
                <a:gd name="T45" fmla="*/ 121850 h 5291"/>
                <a:gd name="T46" fmla="*/ 821254 w 10000"/>
                <a:gd name="T47" fmla="*/ 122871 h 5291"/>
                <a:gd name="T48" fmla="*/ 747784 w 10000"/>
                <a:gd name="T49" fmla="*/ 123292 h 5291"/>
                <a:gd name="T50" fmla="*/ 675026 w 10000"/>
                <a:gd name="T51" fmla="*/ 122871 h 5291"/>
                <a:gd name="T52" fmla="*/ 603220 w 10000"/>
                <a:gd name="T53" fmla="*/ 122871 h 5291"/>
                <a:gd name="T54" fmla="*/ 532127 w 10000"/>
                <a:gd name="T55" fmla="*/ 121850 h 5291"/>
                <a:gd name="T56" fmla="*/ 461985 w 10000"/>
                <a:gd name="T57" fmla="*/ 120349 h 5291"/>
                <a:gd name="T58" fmla="*/ 393032 w 10000"/>
                <a:gd name="T59" fmla="*/ 118908 h 5291"/>
                <a:gd name="T60" fmla="*/ 325268 w 10000"/>
                <a:gd name="T61" fmla="*/ 117406 h 5291"/>
                <a:gd name="T62" fmla="*/ 257979 w 10000"/>
                <a:gd name="T63" fmla="*/ 115004 h 5291"/>
                <a:gd name="T64" fmla="*/ 191642 w 10000"/>
                <a:gd name="T65" fmla="*/ 112482 h 5291"/>
                <a:gd name="T66" fmla="*/ 126731 w 10000"/>
                <a:gd name="T67" fmla="*/ 110080 h 5291"/>
                <a:gd name="T68" fmla="*/ 0 w 10000"/>
                <a:gd name="T69" fmla="*/ 103654 h 5291"/>
                <a:gd name="T70" fmla="*/ 20210 w 10000"/>
                <a:gd name="T71" fmla="*/ 15205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2" name="Freeform 7">
              <a:extLst>
                <a:ext uri="{FF2B5EF4-FFF2-40B4-BE49-F238E27FC236}">
                  <a16:creationId xmlns:a16="http://schemas.microsoft.com/office/drawing/2014/main" id="{18D33ACC-F895-43A0-A79E-9A2660E753D3}"/>
                </a:ext>
              </a:extLst>
            </p:cNvPr>
            <p:cNvSpPr>
              <a:spLocks/>
            </p:cNvSpPr>
            <p:nvPr/>
          </p:nvSpPr>
          <p:spPr bwMode="gray">
            <a:xfrm>
              <a:off x="485023" y="4381500"/>
              <a:ext cx="8182128" cy="2130508"/>
            </a:xfrm>
            <a:custGeom>
              <a:avLst/>
              <a:gdLst>
                <a:gd name="T0" fmla="*/ 0 w 10000"/>
                <a:gd name="T1" fmla="*/ 0 h 9621"/>
                <a:gd name="T2" fmla="*/ 0 w 10000"/>
                <a:gd name="T3" fmla="*/ 533900 h 9621"/>
                <a:gd name="T4" fmla="*/ 0 w 10000"/>
                <a:gd name="T5" fmla="*/ 2122757 h 9621"/>
                <a:gd name="T6" fmla="*/ 0 w 10000"/>
                <a:gd name="T7" fmla="*/ 2130508 h 9621"/>
                <a:gd name="T8" fmla="*/ 8182128 w 10000"/>
                <a:gd name="T9" fmla="*/ 2122536 h 9621"/>
                <a:gd name="T10" fmla="*/ 8182128 w 10000"/>
                <a:gd name="T11" fmla="*/ 2122757 h 9621"/>
                <a:gd name="T12" fmla="*/ 8173946 w 10000"/>
                <a:gd name="T13" fmla="*/ 533900 h 9621"/>
                <a:gd name="T14" fmla="*/ 8173946 w 10000"/>
                <a:gd name="T15" fmla="*/ 0 h 9621"/>
                <a:gd name="T16" fmla="*/ 8173946 w 10000"/>
                <a:gd name="T17" fmla="*/ 0 h 9621"/>
                <a:gd name="T18" fmla="*/ 7800841 w 10000"/>
                <a:gd name="T19" fmla="*/ 56025 h 9621"/>
                <a:gd name="T20" fmla="*/ 7432645 w 10000"/>
                <a:gd name="T21" fmla="*/ 105629 h 9621"/>
                <a:gd name="T22" fmla="*/ 7059540 w 10000"/>
                <a:gd name="T23" fmla="*/ 148146 h 9621"/>
                <a:gd name="T24" fmla="*/ 6690526 w 10000"/>
                <a:gd name="T25" fmla="*/ 187563 h 9621"/>
                <a:gd name="T26" fmla="*/ 6321512 w 10000"/>
                <a:gd name="T27" fmla="*/ 217900 h 9621"/>
                <a:gd name="T28" fmla="*/ 5955771 w 10000"/>
                <a:gd name="T29" fmla="*/ 240709 h 9621"/>
                <a:gd name="T30" fmla="*/ 5590030 w 10000"/>
                <a:gd name="T31" fmla="*/ 260418 h 9621"/>
                <a:gd name="T32" fmla="*/ 5230834 w 10000"/>
                <a:gd name="T33" fmla="*/ 273704 h 9621"/>
                <a:gd name="T34" fmla="*/ 4878185 w 10000"/>
                <a:gd name="T35" fmla="*/ 283226 h 9621"/>
                <a:gd name="T36" fmla="*/ 4527990 w 10000"/>
                <a:gd name="T37" fmla="*/ 286548 h 9621"/>
                <a:gd name="T38" fmla="*/ 4189250 w 10000"/>
                <a:gd name="T39" fmla="*/ 286548 h 9621"/>
                <a:gd name="T40" fmla="*/ 3852964 w 10000"/>
                <a:gd name="T41" fmla="*/ 286548 h 9621"/>
                <a:gd name="T42" fmla="*/ 3527315 w 10000"/>
                <a:gd name="T43" fmla="*/ 280347 h 9621"/>
                <a:gd name="T44" fmla="*/ 3209849 w 10000"/>
                <a:gd name="T45" fmla="*/ 270383 h 9621"/>
                <a:gd name="T46" fmla="*/ 2903019 w 10000"/>
                <a:gd name="T47" fmla="*/ 257096 h 9621"/>
                <a:gd name="T48" fmla="*/ 2607644 w 10000"/>
                <a:gd name="T49" fmla="*/ 243809 h 9621"/>
                <a:gd name="T50" fmla="*/ 2323724 w 10000"/>
                <a:gd name="T51" fmla="*/ 227201 h 9621"/>
                <a:gd name="T52" fmla="*/ 2049623 w 10000"/>
                <a:gd name="T53" fmla="*/ 211257 h 9621"/>
                <a:gd name="T54" fmla="*/ 1793522 w 10000"/>
                <a:gd name="T55" fmla="*/ 191549 h 9621"/>
                <a:gd name="T56" fmla="*/ 1545604 w 10000"/>
                <a:gd name="T57" fmla="*/ 171619 h 9621"/>
                <a:gd name="T58" fmla="*/ 1101314 w 10000"/>
                <a:gd name="T59" fmla="*/ 128216 h 9621"/>
                <a:gd name="T60" fmla="*/ 721664 w 10000"/>
                <a:gd name="T61" fmla="*/ 88577 h 9621"/>
                <a:gd name="T62" fmla="*/ 418107 w 10000"/>
                <a:gd name="T63" fmla="*/ 56025 h 9621"/>
                <a:gd name="T64" fmla="*/ 191462 w 10000"/>
                <a:gd name="T65" fmla="*/ 26130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3" name="Freeform 5">
              <a:extLst>
                <a:ext uri="{FF2B5EF4-FFF2-40B4-BE49-F238E27FC236}">
                  <a16:creationId xmlns:a16="http://schemas.microsoft.com/office/drawing/2014/main" id="{8B34F4E1-DE13-4A1E-8842-48C118A843BB}"/>
                </a:ext>
              </a:extLst>
            </p:cNvPr>
            <p:cNvSpPr>
              <a:spLocks noEditPoints="1"/>
            </p:cNvSpPr>
            <p:nvPr/>
          </p:nvSpPr>
          <p:spPr bwMode="gray">
            <a:xfrm>
              <a:off x="0" y="0"/>
              <a:ext cx="9144000" cy="6858000"/>
            </a:xfrm>
            <a:custGeom>
              <a:avLst/>
              <a:gdLst>
                <a:gd name="T0" fmla="*/ 0 w 5760"/>
                <a:gd name="T1" fmla="*/ 0 h 4320"/>
                <a:gd name="T2" fmla="*/ 0 w 5760"/>
                <a:gd name="T3" fmla="*/ 6858000 h 4320"/>
                <a:gd name="T4" fmla="*/ 9144000 w 5760"/>
                <a:gd name="T5" fmla="*/ 6858000 h 4320"/>
                <a:gd name="T6" fmla="*/ 9144000 w 5760"/>
                <a:gd name="T7" fmla="*/ 0 h 4320"/>
                <a:gd name="T8" fmla="*/ 0 w 5760"/>
                <a:gd name="T9" fmla="*/ 0 h 4320"/>
                <a:gd name="T10" fmla="*/ 8642350 w 5760"/>
                <a:gd name="T11" fmla="*/ 6356350 h 4320"/>
                <a:gd name="T12" fmla="*/ 514350 w 5760"/>
                <a:gd name="T13" fmla="*/ 6356350 h 4320"/>
                <a:gd name="T14" fmla="*/ 514350 w 5760"/>
                <a:gd name="T15" fmla="*/ 514350 h 4320"/>
                <a:gd name="T16" fmla="*/ 8642350 w 5760"/>
                <a:gd name="T17" fmla="*/ 514350 h 4320"/>
                <a:gd name="T18" fmla="*/ 8642350 w 5760"/>
                <a:gd name="T19" fmla="*/ 6356350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4" name="Rectangle 13">
            <a:extLst>
              <a:ext uri="{FF2B5EF4-FFF2-40B4-BE49-F238E27FC236}">
                <a16:creationId xmlns:a16="http://schemas.microsoft.com/office/drawing/2014/main" id="{A31B03B4-15CA-4549-85B9-BCC12410BC8C}"/>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5" name="Date Placeholder 3">
            <a:extLst>
              <a:ext uri="{FF2B5EF4-FFF2-40B4-BE49-F238E27FC236}">
                <a16:creationId xmlns:a16="http://schemas.microsoft.com/office/drawing/2014/main" id="{8ED378CD-C725-46CF-9CB3-8DAAD96F381B}"/>
              </a:ext>
            </a:extLst>
          </p:cNvPr>
          <p:cNvSpPr>
            <a:spLocks noGrp="1"/>
          </p:cNvSpPr>
          <p:nvPr>
            <p:ph type="dt" sz="half" idx="10"/>
          </p:nvPr>
        </p:nvSpPr>
        <p:spPr/>
        <p:txBody>
          <a:bodyPr/>
          <a:lstStyle>
            <a:lvl1pPr>
              <a:defRPr/>
            </a:lvl1pPr>
          </a:lstStyle>
          <a:p>
            <a:pPr>
              <a:defRPr/>
            </a:pPr>
            <a:endParaRPr lang="en-US"/>
          </a:p>
        </p:txBody>
      </p:sp>
      <p:sp>
        <p:nvSpPr>
          <p:cNvPr id="16" name="Footer Placeholder 4">
            <a:extLst>
              <a:ext uri="{FF2B5EF4-FFF2-40B4-BE49-F238E27FC236}">
                <a16:creationId xmlns:a16="http://schemas.microsoft.com/office/drawing/2014/main" id="{803D3746-40D9-4126-B5DB-86D9E3FDE2DA}"/>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AC82C82A-4C67-423C-841E-D60BEE1FE3B6}"/>
              </a:ext>
            </a:extLst>
          </p:cNvPr>
          <p:cNvSpPr>
            <a:spLocks noGrp="1"/>
          </p:cNvSpPr>
          <p:nvPr>
            <p:ph type="sldNum" sz="quarter" idx="12"/>
          </p:nvPr>
        </p:nvSpPr>
        <p:spPr/>
        <p:txBody>
          <a:bodyPr/>
          <a:lstStyle>
            <a:lvl1pPr algn="ctr">
              <a:defRPr sz="2800"/>
            </a:lvl1pPr>
          </a:lstStyle>
          <a:p>
            <a:pPr>
              <a:defRPr/>
            </a:pPr>
            <a:fld id="{91B6B9F6-F9CE-44A7-B3E3-628E129D9E95}" type="slidenum">
              <a:rPr lang="en-US" altLang="en-US"/>
              <a:pPr>
                <a:defRPr/>
              </a:pPr>
              <a:t>‹#›</a:t>
            </a:fld>
            <a:endParaRPr lang="en-US" altLang="en-US"/>
          </a:p>
        </p:txBody>
      </p:sp>
    </p:spTree>
    <p:extLst>
      <p:ext uri="{BB962C8B-B14F-4D97-AF65-F5344CB8AC3E}">
        <p14:creationId xmlns:p14="http://schemas.microsoft.com/office/powerpoint/2010/main" val="241718764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F3A0FFD-05ED-444A-9679-69AD358D2606}"/>
              </a:ext>
            </a:extLst>
          </p:cNvPr>
          <p:cNvCxnSpPr/>
          <p:nvPr/>
        </p:nvCxnSpPr>
        <p:spPr>
          <a:xfrm>
            <a:off x="3294063"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D7044C9-AEC6-49E9-A276-C64B8337269B}"/>
              </a:ext>
            </a:extLst>
          </p:cNvPr>
          <p:cNvCxnSpPr/>
          <p:nvPr/>
        </p:nvCxnSpPr>
        <p:spPr>
          <a:xfrm>
            <a:off x="5849938"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6">
            <a:extLst>
              <a:ext uri="{FF2B5EF4-FFF2-40B4-BE49-F238E27FC236}">
                <a16:creationId xmlns:a16="http://schemas.microsoft.com/office/drawing/2014/main" id="{13F1DE48-7D0E-4593-8491-4E76AAD43772}"/>
              </a:ext>
            </a:extLst>
          </p:cNvPr>
          <p:cNvSpPr>
            <a:spLocks noGrp="1"/>
          </p:cNvSpPr>
          <p:nvPr>
            <p:ph type="dt" sz="half" idx="18"/>
          </p:nvPr>
        </p:nvSpPr>
        <p:spPr/>
        <p:txBody>
          <a:bodyPr/>
          <a:lstStyle>
            <a:lvl1pPr>
              <a:defRPr/>
            </a:lvl1pPr>
          </a:lstStyle>
          <a:p>
            <a:pPr>
              <a:defRPr/>
            </a:pPr>
            <a:endParaRPr lang="en-US"/>
          </a:p>
        </p:txBody>
      </p:sp>
      <p:sp>
        <p:nvSpPr>
          <p:cNvPr id="12" name="Footer Placeholder 7">
            <a:extLst>
              <a:ext uri="{FF2B5EF4-FFF2-40B4-BE49-F238E27FC236}">
                <a16:creationId xmlns:a16="http://schemas.microsoft.com/office/drawing/2014/main" id="{293A4211-B996-4F31-BA61-291F2DE9E73B}"/>
              </a:ext>
            </a:extLst>
          </p:cNvPr>
          <p:cNvSpPr>
            <a:spLocks noGrp="1"/>
          </p:cNvSpPr>
          <p:nvPr>
            <p:ph type="ftr" sz="quarter" idx="19"/>
          </p:nvPr>
        </p:nvSpPr>
        <p:spPr/>
        <p:txBody>
          <a:bodyPr/>
          <a:lstStyle>
            <a:lvl1pPr>
              <a:defRPr/>
            </a:lvl1pPr>
          </a:lstStyle>
          <a:p>
            <a:pPr>
              <a:defRPr/>
            </a:pPr>
            <a:endParaRPr lang="en-US"/>
          </a:p>
        </p:txBody>
      </p:sp>
      <p:sp>
        <p:nvSpPr>
          <p:cNvPr id="13" name="Slide Number Placeholder 8">
            <a:extLst>
              <a:ext uri="{FF2B5EF4-FFF2-40B4-BE49-F238E27FC236}">
                <a16:creationId xmlns:a16="http://schemas.microsoft.com/office/drawing/2014/main" id="{D9B2D170-DC5C-490D-9281-3C6AC534F11A}"/>
              </a:ext>
            </a:extLst>
          </p:cNvPr>
          <p:cNvSpPr>
            <a:spLocks noGrp="1"/>
          </p:cNvSpPr>
          <p:nvPr>
            <p:ph type="sldNum" sz="quarter" idx="20"/>
          </p:nvPr>
        </p:nvSpPr>
        <p:spPr/>
        <p:txBody>
          <a:bodyPr/>
          <a:lstStyle>
            <a:lvl1pPr algn="ctr">
              <a:defRPr sz="2800"/>
            </a:lvl1pPr>
          </a:lstStyle>
          <a:p>
            <a:pPr>
              <a:defRPr/>
            </a:pPr>
            <a:fld id="{B5185483-F9D5-44F4-8714-03284DF2518A}" type="slidenum">
              <a:rPr lang="en-US" altLang="en-US"/>
              <a:pPr>
                <a:defRPr/>
              </a:pPr>
              <a:t>‹#›</a:t>
            </a:fld>
            <a:endParaRPr lang="en-US" altLang="en-US"/>
          </a:p>
        </p:txBody>
      </p:sp>
    </p:spTree>
    <p:extLst>
      <p:ext uri="{BB962C8B-B14F-4D97-AF65-F5344CB8AC3E}">
        <p14:creationId xmlns:p14="http://schemas.microsoft.com/office/powerpoint/2010/main" val="234573620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7D90B12C-D409-450E-AF0A-B0051F36AC18}"/>
              </a:ext>
            </a:extLst>
          </p:cNvPr>
          <p:cNvCxnSpPr/>
          <p:nvPr/>
        </p:nvCxnSpPr>
        <p:spPr>
          <a:xfrm>
            <a:off x="3289300"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4BB50AD-8FF3-4658-9C73-C146BC437C39}"/>
              </a:ext>
            </a:extLst>
          </p:cNvPr>
          <p:cNvCxnSpPr/>
          <p:nvPr/>
        </p:nvCxnSpPr>
        <p:spPr>
          <a:xfrm>
            <a:off x="5849938"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8"/>
          </p:nvPr>
        </p:nvSpPr>
        <p:spPr>
          <a:xfrm>
            <a:off x="866439" y="4837558"/>
            <a:ext cx="2313432"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411125" y="4848208"/>
            <a:ext cx="2318918"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58642" y="4837558"/>
            <a:ext cx="2318918"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6">
            <a:extLst>
              <a:ext uri="{FF2B5EF4-FFF2-40B4-BE49-F238E27FC236}">
                <a16:creationId xmlns:a16="http://schemas.microsoft.com/office/drawing/2014/main" id="{4A01E3FA-ABBC-4202-95FE-D05BED66B7BF}"/>
              </a:ext>
            </a:extLst>
          </p:cNvPr>
          <p:cNvSpPr>
            <a:spLocks noGrp="1"/>
          </p:cNvSpPr>
          <p:nvPr>
            <p:ph type="dt" sz="half" idx="23"/>
          </p:nvPr>
        </p:nvSpPr>
        <p:spPr/>
        <p:txBody>
          <a:bodyPr/>
          <a:lstStyle>
            <a:lvl1pPr>
              <a:defRPr/>
            </a:lvl1pPr>
          </a:lstStyle>
          <a:p>
            <a:pPr>
              <a:defRPr/>
            </a:pPr>
            <a:endParaRPr lang="en-US"/>
          </a:p>
        </p:txBody>
      </p:sp>
      <p:sp>
        <p:nvSpPr>
          <p:cNvPr id="16" name="Footer Placeholder 7">
            <a:extLst>
              <a:ext uri="{FF2B5EF4-FFF2-40B4-BE49-F238E27FC236}">
                <a16:creationId xmlns:a16="http://schemas.microsoft.com/office/drawing/2014/main" id="{E9B4AC74-1A0C-422C-8497-8CB60D72D5B7}"/>
              </a:ext>
            </a:extLst>
          </p:cNvPr>
          <p:cNvSpPr>
            <a:spLocks noGrp="1"/>
          </p:cNvSpPr>
          <p:nvPr>
            <p:ph type="ftr" sz="quarter" idx="24"/>
          </p:nvPr>
        </p:nvSpPr>
        <p:spPr/>
        <p:txBody>
          <a:bodyPr/>
          <a:lstStyle>
            <a:lvl1pPr>
              <a:defRPr/>
            </a:lvl1pPr>
          </a:lstStyle>
          <a:p>
            <a:pPr>
              <a:defRPr/>
            </a:pPr>
            <a:endParaRPr lang="en-US"/>
          </a:p>
        </p:txBody>
      </p:sp>
      <p:sp>
        <p:nvSpPr>
          <p:cNvPr id="17" name="Slide Number Placeholder 8">
            <a:extLst>
              <a:ext uri="{FF2B5EF4-FFF2-40B4-BE49-F238E27FC236}">
                <a16:creationId xmlns:a16="http://schemas.microsoft.com/office/drawing/2014/main" id="{E57068C9-B3B3-484D-A4C2-E82FCBF26F38}"/>
              </a:ext>
            </a:extLst>
          </p:cNvPr>
          <p:cNvSpPr>
            <a:spLocks noGrp="1"/>
          </p:cNvSpPr>
          <p:nvPr>
            <p:ph type="sldNum" sz="quarter" idx="25"/>
          </p:nvPr>
        </p:nvSpPr>
        <p:spPr/>
        <p:txBody>
          <a:bodyPr/>
          <a:lstStyle>
            <a:lvl1pPr algn="ctr">
              <a:defRPr sz="2800"/>
            </a:lvl1pPr>
          </a:lstStyle>
          <a:p>
            <a:pPr>
              <a:defRPr/>
            </a:pPr>
            <a:fld id="{80C020C0-B503-475D-9A1B-61AC3CDDED38}" type="slidenum">
              <a:rPr lang="en-US" altLang="en-US"/>
              <a:pPr>
                <a:defRPr/>
              </a:pPr>
              <a:t>‹#›</a:t>
            </a:fld>
            <a:endParaRPr lang="en-US" altLang="en-US"/>
          </a:p>
        </p:txBody>
      </p:sp>
    </p:spTree>
    <p:extLst>
      <p:ext uri="{BB962C8B-B14F-4D97-AF65-F5344CB8AC3E}">
        <p14:creationId xmlns:p14="http://schemas.microsoft.com/office/powerpoint/2010/main" val="190428578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27E6CD2-2AA1-4A80-BFCC-24A79C281002}"/>
              </a:ext>
            </a:extLst>
          </p:cNvPr>
          <p:cNvSpPr>
            <a:spLocks noGrp="1"/>
          </p:cNvSpPr>
          <p:nvPr>
            <p:ph type="dt" sz="half" idx="10"/>
          </p:nvPr>
        </p:nvSpPr>
        <p:spPr>
          <a:xfrm>
            <a:off x="7621588" y="6388100"/>
            <a:ext cx="990600" cy="228600"/>
          </a:xfr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D91D5A-D546-4805-B102-BCD208691A9B}"/>
              </a:ext>
            </a:extLst>
          </p:cNvPr>
          <p:cNvSpPr>
            <a:spLocks noGrp="1"/>
          </p:cNvSpPr>
          <p:nvPr>
            <p:ph type="ftr" sz="quarter" idx="11"/>
          </p:nvPr>
        </p:nvSpPr>
        <p:spPr>
          <a:xfrm>
            <a:off x="515938" y="6388100"/>
            <a:ext cx="3859212" cy="22860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32CF72-D43B-4239-86BB-196A7725F8E4}"/>
              </a:ext>
            </a:extLst>
          </p:cNvPr>
          <p:cNvSpPr>
            <a:spLocks noGrp="1"/>
          </p:cNvSpPr>
          <p:nvPr>
            <p:ph type="sldNum" sz="quarter" idx="12"/>
          </p:nvPr>
        </p:nvSpPr>
        <p:spPr/>
        <p:txBody>
          <a:bodyPr/>
          <a:lstStyle>
            <a:lvl1pPr algn="ctr">
              <a:defRPr sz="2800"/>
            </a:lvl1pPr>
          </a:lstStyle>
          <a:p>
            <a:pPr>
              <a:defRPr/>
            </a:pPr>
            <a:fld id="{D19A385D-7686-48C5-AD86-49F4E697526A}" type="slidenum">
              <a:rPr lang="en-US" altLang="en-US"/>
              <a:pPr>
                <a:defRPr/>
              </a:pPr>
              <a:t>‹#›</a:t>
            </a:fld>
            <a:endParaRPr lang="en-US" altLang="en-US"/>
          </a:p>
        </p:txBody>
      </p:sp>
    </p:spTree>
    <p:extLst>
      <p:ext uri="{BB962C8B-B14F-4D97-AF65-F5344CB8AC3E}">
        <p14:creationId xmlns:p14="http://schemas.microsoft.com/office/powerpoint/2010/main" val="3675492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98A60B42-FF21-4F20-8A6F-7F3A9A07E522}"/>
              </a:ext>
            </a:extLst>
          </p:cNvPr>
          <p:cNvGrpSpPr>
            <a:grpSpLocks/>
          </p:cNvGrpSpPr>
          <p:nvPr/>
        </p:nvGrpSpPr>
        <p:grpSpPr bwMode="auto">
          <a:xfrm>
            <a:off x="-1588" y="0"/>
            <a:ext cx="9120188" cy="6861175"/>
            <a:chOff x="-1588" y="0"/>
            <a:chExt cx="9120420" cy="6860798"/>
          </a:xfrm>
        </p:grpSpPr>
        <p:sp>
          <p:nvSpPr>
            <p:cNvPr id="5" name="Rectangle 4">
              <a:extLst>
                <a:ext uri="{FF2B5EF4-FFF2-40B4-BE49-F238E27FC236}">
                  <a16:creationId xmlns:a16="http://schemas.microsoft.com/office/drawing/2014/main" id="{44AD7B5F-B9E6-46CB-BA1B-921028E6CE05}"/>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6C11AE1D-239B-4FA1-9099-A9CBF9230BCB}"/>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206857DA-C8E0-4EE3-BCFF-48A912300024}"/>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BA98B763-8408-435A-A8BB-B26DACDA6239}"/>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E510B56C-62DF-403F-B8BB-12B1330576C9}"/>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51F6DE60-3F35-4CE4-A17A-4CE05C337A25}"/>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4BCA5D71-2D19-45F3-90D5-19D74989462B}"/>
                </a:ext>
              </a:extLst>
            </p:cNvPr>
            <p:cNvSpPr>
              <a:spLocks/>
            </p:cNvSpPr>
            <p:nvPr/>
          </p:nvSpPr>
          <p:spPr bwMode="gray">
            <a:xfrm rot="4966650">
              <a:off x="4673046" y="5107506"/>
              <a:ext cx="2377690" cy="317748"/>
            </a:xfrm>
            <a:custGeom>
              <a:avLst/>
              <a:gdLst>
                <a:gd name="T0" fmla="*/ 20210 w 10000"/>
                <a:gd name="T1" fmla="*/ 152058 h 5291"/>
                <a:gd name="T2" fmla="*/ 2367704 w 10000"/>
                <a:gd name="T3" fmla="*/ 317748 h 5291"/>
                <a:gd name="T4" fmla="*/ 2377690 w 10000"/>
                <a:gd name="T5" fmla="*/ 0 h 5291"/>
                <a:gd name="T6" fmla="*/ 2377690 w 10000"/>
                <a:gd name="T7" fmla="*/ 0 h 5291"/>
                <a:gd name="T8" fmla="*/ 2298513 w 10000"/>
                <a:gd name="T9" fmla="*/ 12251 h 5291"/>
                <a:gd name="T10" fmla="*/ 2219336 w 10000"/>
                <a:gd name="T11" fmla="*/ 24022 h 5291"/>
                <a:gd name="T12" fmla="*/ 2140159 w 10000"/>
                <a:gd name="T13" fmla="*/ 35432 h 5291"/>
                <a:gd name="T14" fmla="*/ 2060744 w 10000"/>
                <a:gd name="T15" fmla="*/ 45221 h 5291"/>
                <a:gd name="T16" fmla="*/ 1981329 w 10000"/>
                <a:gd name="T17" fmla="*/ 55070 h 5291"/>
                <a:gd name="T18" fmla="*/ 1901914 w 10000"/>
                <a:gd name="T19" fmla="*/ 64318 h 5291"/>
                <a:gd name="T20" fmla="*/ 1823450 w 10000"/>
                <a:gd name="T21" fmla="*/ 72185 h 5291"/>
                <a:gd name="T22" fmla="*/ 1743560 w 10000"/>
                <a:gd name="T23" fmla="*/ 79572 h 5291"/>
                <a:gd name="T24" fmla="*/ 1664383 w 10000"/>
                <a:gd name="T25" fmla="*/ 86478 h 5291"/>
                <a:gd name="T26" fmla="*/ 1586633 w 10000"/>
                <a:gd name="T27" fmla="*/ 92364 h 5291"/>
                <a:gd name="T28" fmla="*/ 1507455 w 10000"/>
                <a:gd name="T29" fmla="*/ 98249 h 5291"/>
                <a:gd name="T30" fmla="*/ 1429705 w 10000"/>
                <a:gd name="T31" fmla="*/ 103234 h 5291"/>
                <a:gd name="T32" fmla="*/ 1351955 w 10000"/>
                <a:gd name="T33" fmla="*/ 107137 h 5291"/>
                <a:gd name="T34" fmla="*/ 1274204 w 10000"/>
                <a:gd name="T35" fmla="*/ 111101 h 5291"/>
                <a:gd name="T36" fmla="*/ 1197405 w 10000"/>
                <a:gd name="T37" fmla="*/ 114464 h 5291"/>
                <a:gd name="T38" fmla="*/ 1121556 w 10000"/>
                <a:gd name="T39" fmla="*/ 116986 h 5291"/>
                <a:gd name="T40" fmla="*/ 1045233 w 10000"/>
                <a:gd name="T41" fmla="*/ 118908 h 5291"/>
                <a:gd name="T42" fmla="*/ 969860 w 10000"/>
                <a:gd name="T43" fmla="*/ 120890 h 5291"/>
                <a:gd name="T44" fmla="*/ 895438 w 10000"/>
                <a:gd name="T45" fmla="*/ 121850 h 5291"/>
                <a:gd name="T46" fmla="*/ 821254 w 10000"/>
                <a:gd name="T47" fmla="*/ 122871 h 5291"/>
                <a:gd name="T48" fmla="*/ 747784 w 10000"/>
                <a:gd name="T49" fmla="*/ 123292 h 5291"/>
                <a:gd name="T50" fmla="*/ 675026 w 10000"/>
                <a:gd name="T51" fmla="*/ 122871 h 5291"/>
                <a:gd name="T52" fmla="*/ 603220 w 10000"/>
                <a:gd name="T53" fmla="*/ 122871 h 5291"/>
                <a:gd name="T54" fmla="*/ 532127 w 10000"/>
                <a:gd name="T55" fmla="*/ 121850 h 5291"/>
                <a:gd name="T56" fmla="*/ 461985 w 10000"/>
                <a:gd name="T57" fmla="*/ 120349 h 5291"/>
                <a:gd name="T58" fmla="*/ 393032 w 10000"/>
                <a:gd name="T59" fmla="*/ 118908 h 5291"/>
                <a:gd name="T60" fmla="*/ 325268 w 10000"/>
                <a:gd name="T61" fmla="*/ 117406 h 5291"/>
                <a:gd name="T62" fmla="*/ 257979 w 10000"/>
                <a:gd name="T63" fmla="*/ 115004 h 5291"/>
                <a:gd name="T64" fmla="*/ 191642 w 10000"/>
                <a:gd name="T65" fmla="*/ 112482 h 5291"/>
                <a:gd name="T66" fmla="*/ 126731 w 10000"/>
                <a:gd name="T67" fmla="*/ 110080 h 5291"/>
                <a:gd name="T68" fmla="*/ 0 w 10000"/>
                <a:gd name="T69" fmla="*/ 103654 h 5291"/>
                <a:gd name="T70" fmla="*/ 20210 w 10000"/>
                <a:gd name="T71" fmla="*/ 15205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2" name="Rectangle 11">
            <a:extLst>
              <a:ext uri="{FF2B5EF4-FFF2-40B4-BE49-F238E27FC236}">
                <a16:creationId xmlns:a16="http://schemas.microsoft.com/office/drawing/2014/main" id="{A4F257D2-2218-40AA-8973-FD7152E7E48D}"/>
              </a:ext>
            </a:extLst>
          </p:cNvPr>
          <p:cNvSpPr/>
          <p:nvPr/>
        </p:nvSpPr>
        <p:spPr>
          <a:xfrm>
            <a:off x="414338" y="401638"/>
            <a:ext cx="461168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9">
            <a:extLst>
              <a:ext uri="{FF2B5EF4-FFF2-40B4-BE49-F238E27FC236}">
                <a16:creationId xmlns:a16="http://schemas.microsoft.com/office/drawing/2014/main" id="{C62F32D5-9367-4DB6-AA53-BA045FB23454}"/>
              </a:ext>
            </a:extLst>
          </p:cNvPr>
          <p:cNvSpPr>
            <a:spLocks/>
          </p:cNvSpPr>
          <p:nvPr/>
        </p:nvSpPr>
        <p:spPr bwMode="gray">
          <a:xfrm rot="5400000">
            <a:off x="1298575" y="1765301"/>
            <a:ext cx="5997575" cy="3327400"/>
          </a:xfrm>
          <a:custGeom>
            <a:avLst/>
            <a:gdLst>
              <a:gd name="T0" fmla="*/ 0 w 4960"/>
              <a:gd name="T1" fmla="*/ 0 h 2752"/>
              <a:gd name="T2" fmla="*/ 0 w 4960"/>
              <a:gd name="T3" fmla="*/ 391743 h 2752"/>
              <a:gd name="T4" fmla="*/ 0 w 4960"/>
              <a:gd name="T5" fmla="*/ 2408496 h 2752"/>
              <a:gd name="T6" fmla="*/ 0 w 4960"/>
              <a:gd name="T7" fmla="*/ 3327400 h 2752"/>
              <a:gd name="T8" fmla="*/ 5997575 w 4960"/>
              <a:gd name="T9" fmla="*/ 3327400 h 2752"/>
              <a:gd name="T10" fmla="*/ 5997575 w 4960"/>
              <a:gd name="T11" fmla="*/ 2408496 h 2752"/>
              <a:gd name="T12" fmla="*/ 5997575 w 4960"/>
              <a:gd name="T13" fmla="*/ 391743 h 2752"/>
              <a:gd name="T14" fmla="*/ 5997575 w 4960"/>
              <a:gd name="T15" fmla="*/ 0 h 2752"/>
              <a:gd name="T16" fmla="*/ 5997575 w 4960"/>
              <a:gd name="T17" fmla="*/ 0 h 2752"/>
              <a:gd name="T18" fmla="*/ 5724298 w 4960"/>
              <a:gd name="T19" fmla="*/ 41109 h 2752"/>
              <a:gd name="T20" fmla="*/ 5453440 w 4960"/>
              <a:gd name="T21" fmla="*/ 77381 h 2752"/>
              <a:gd name="T22" fmla="*/ 5180164 w 4960"/>
              <a:gd name="T23" fmla="*/ 108818 h 2752"/>
              <a:gd name="T24" fmla="*/ 4909305 w 4960"/>
              <a:gd name="T25" fmla="*/ 137836 h 2752"/>
              <a:gd name="T26" fmla="*/ 4638447 w 4960"/>
              <a:gd name="T27" fmla="*/ 159599 h 2752"/>
              <a:gd name="T28" fmla="*/ 4370007 w 4960"/>
              <a:gd name="T29" fmla="*/ 176526 h 2752"/>
              <a:gd name="T30" fmla="*/ 4101567 w 4960"/>
              <a:gd name="T31" fmla="*/ 191035 h 2752"/>
              <a:gd name="T32" fmla="*/ 3837964 w 4960"/>
              <a:gd name="T33" fmla="*/ 200708 h 2752"/>
              <a:gd name="T34" fmla="*/ 3579198 w 4960"/>
              <a:gd name="T35" fmla="*/ 207963 h 2752"/>
              <a:gd name="T36" fmla="*/ 3322850 w 4960"/>
              <a:gd name="T37" fmla="*/ 210381 h 2752"/>
              <a:gd name="T38" fmla="*/ 3073757 w 4960"/>
              <a:gd name="T39" fmla="*/ 210381 h 2752"/>
              <a:gd name="T40" fmla="*/ 2827083 w 4960"/>
              <a:gd name="T41" fmla="*/ 210381 h 2752"/>
              <a:gd name="T42" fmla="*/ 2587663 w 4960"/>
              <a:gd name="T43" fmla="*/ 205544 h 2752"/>
              <a:gd name="T44" fmla="*/ 2355499 w 4960"/>
              <a:gd name="T45" fmla="*/ 198290 h 2752"/>
              <a:gd name="T46" fmla="*/ 2130590 w 4960"/>
              <a:gd name="T47" fmla="*/ 188617 h 2752"/>
              <a:gd name="T48" fmla="*/ 1912936 w 4960"/>
              <a:gd name="T49" fmla="*/ 178944 h 2752"/>
              <a:gd name="T50" fmla="*/ 1704956 w 4960"/>
              <a:gd name="T51" fmla="*/ 166854 h 2752"/>
              <a:gd name="T52" fmla="*/ 1504231 w 4960"/>
              <a:gd name="T53" fmla="*/ 154763 h 2752"/>
              <a:gd name="T54" fmla="*/ 1315597 w 4960"/>
              <a:gd name="T55" fmla="*/ 140254 h 2752"/>
              <a:gd name="T56" fmla="*/ 1134219 w 4960"/>
              <a:gd name="T57" fmla="*/ 125745 h 2752"/>
              <a:gd name="T58" fmla="*/ 807738 w 4960"/>
              <a:gd name="T59" fmla="*/ 94309 h 2752"/>
              <a:gd name="T60" fmla="*/ 529625 w 4960"/>
              <a:gd name="T61" fmla="*/ 65291 h 2752"/>
              <a:gd name="T62" fmla="*/ 307134 w 4960"/>
              <a:gd name="T63" fmla="*/ 41109 h 2752"/>
              <a:gd name="T64" fmla="*/ 140266 w 4960"/>
              <a:gd name="T65" fmla="*/ 19345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4" name="Freeform 5">
            <a:extLst>
              <a:ext uri="{FF2B5EF4-FFF2-40B4-BE49-F238E27FC236}">
                <a16:creationId xmlns:a16="http://schemas.microsoft.com/office/drawing/2014/main" id="{33DACBE8-099F-4739-B675-E07B75D1FEC7}"/>
              </a:ext>
            </a:extLst>
          </p:cNvPr>
          <p:cNvSpPr>
            <a:spLocks noEditPoints="1"/>
          </p:cNvSpPr>
          <p:nvPr/>
        </p:nvSpPr>
        <p:spPr bwMode="gray">
          <a:xfrm>
            <a:off x="0" y="0"/>
            <a:ext cx="9144000" cy="6858000"/>
          </a:xfrm>
          <a:custGeom>
            <a:avLst/>
            <a:gdLst>
              <a:gd name="T0" fmla="*/ 0 w 5760"/>
              <a:gd name="T1" fmla="*/ 0 h 4320"/>
              <a:gd name="T2" fmla="*/ 0 w 5760"/>
              <a:gd name="T3" fmla="*/ 6858000 h 4320"/>
              <a:gd name="T4" fmla="*/ 9144000 w 5760"/>
              <a:gd name="T5" fmla="*/ 6858000 h 4320"/>
              <a:gd name="T6" fmla="*/ 9144000 w 5760"/>
              <a:gd name="T7" fmla="*/ 0 h 4320"/>
              <a:gd name="T8" fmla="*/ 0 w 5760"/>
              <a:gd name="T9" fmla="*/ 0 h 4320"/>
              <a:gd name="T10" fmla="*/ 8642350 w 5760"/>
              <a:gd name="T11" fmla="*/ 6356350 h 4320"/>
              <a:gd name="T12" fmla="*/ 514350 w 5760"/>
              <a:gd name="T13" fmla="*/ 6356350 h 4320"/>
              <a:gd name="T14" fmla="*/ 514350 w 5760"/>
              <a:gd name="T15" fmla="*/ 514350 h 4320"/>
              <a:gd name="T16" fmla="*/ 8642350 w 5760"/>
              <a:gd name="T17" fmla="*/ 514350 h 4320"/>
              <a:gd name="T18" fmla="*/ 8642350 w 5760"/>
              <a:gd name="T19" fmla="*/ 6356350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5" name="Rectangle 14">
            <a:extLst>
              <a:ext uri="{FF2B5EF4-FFF2-40B4-BE49-F238E27FC236}">
                <a16:creationId xmlns:a16="http://schemas.microsoft.com/office/drawing/2014/main" id="{699AC583-D7E0-4503-A224-59D8A6C893F4}"/>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74928" y="1447799"/>
            <a:ext cx="1113516" cy="45720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a:extLst>
              <a:ext uri="{FF2B5EF4-FFF2-40B4-BE49-F238E27FC236}">
                <a16:creationId xmlns:a16="http://schemas.microsoft.com/office/drawing/2014/main" id="{A29EACDC-A04C-483C-8D76-637D2F7EEF31}"/>
              </a:ext>
            </a:extLst>
          </p:cNvPr>
          <p:cNvSpPr>
            <a:spLocks noGrp="1"/>
          </p:cNvSpPr>
          <p:nvPr>
            <p:ph type="dt" sz="half" idx="10"/>
          </p:nvPr>
        </p:nvSpPr>
        <p:spPr/>
        <p:txBody>
          <a:bodyPr/>
          <a:lstStyle>
            <a:lvl1pPr>
              <a:defRPr/>
            </a:lvl1pPr>
          </a:lstStyle>
          <a:p>
            <a:pPr>
              <a:defRPr/>
            </a:pPr>
            <a:endParaRPr lang="en-US"/>
          </a:p>
        </p:txBody>
      </p:sp>
      <p:sp>
        <p:nvSpPr>
          <p:cNvPr id="17" name="Footer Placeholder 4">
            <a:extLst>
              <a:ext uri="{FF2B5EF4-FFF2-40B4-BE49-F238E27FC236}">
                <a16:creationId xmlns:a16="http://schemas.microsoft.com/office/drawing/2014/main" id="{34EB0DF7-F4FB-4EBD-BFFC-B8092E6DC499}"/>
              </a:ext>
            </a:extLst>
          </p:cNvPr>
          <p:cNvSpPr>
            <a:spLocks noGrp="1"/>
          </p:cNvSpPr>
          <p:nvPr>
            <p:ph type="ftr" sz="quarter" idx="11"/>
          </p:nvPr>
        </p:nvSpPr>
        <p:spPr>
          <a:xfrm>
            <a:off x="538163" y="6365875"/>
            <a:ext cx="3860800" cy="228600"/>
          </a:xfrm>
        </p:spPr>
        <p:txBody>
          <a:bodyPr/>
          <a:lstStyle>
            <a:lvl1pPr>
              <a:defRPr/>
            </a:lvl1pPr>
          </a:lstStyle>
          <a:p>
            <a:pPr>
              <a:defRPr/>
            </a:pPr>
            <a:endParaRPr lang="en-US"/>
          </a:p>
        </p:txBody>
      </p:sp>
      <p:sp>
        <p:nvSpPr>
          <p:cNvPr id="18" name="Slide Number Placeholder 5">
            <a:extLst>
              <a:ext uri="{FF2B5EF4-FFF2-40B4-BE49-F238E27FC236}">
                <a16:creationId xmlns:a16="http://schemas.microsoft.com/office/drawing/2014/main" id="{32A48A31-B2CF-4839-89D3-5ACEDE6BA882}"/>
              </a:ext>
            </a:extLst>
          </p:cNvPr>
          <p:cNvSpPr>
            <a:spLocks noGrp="1"/>
          </p:cNvSpPr>
          <p:nvPr>
            <p:ph type="sldNum" sz="quarter" idx="12"/>
          </p:nvPr>
        </p:nvSpPr>
        <p:spPr/>
        <p:txBody>
          <a:bodyPr/>
          <a:lstStyle>
            <a:lvl1pPr algn="ctr">
              <a:defRPr sz="2800"/>
            </a:lvl1pPr>
          </a:lstStyle>
          <a:p>
            <a:pPr>
              <a:defRPr/>
            </a:pPr>
            <a:fld id="{9FA143B0-9381-4CCC-B3B2-45D66AECC2C9}" type="slidenum">
              <a:rPr lang="en-US" altLang="en-US"/>
              <a:pPr>
                <a:defRPr/>
              </a:pPr>
              <a:t>‹#›</a:t>
            </a:fld>
            <a:endParaRPr lang="en-US" altLang="en-US"/>
          </a:p>
        </p:txBody>
      </p:sp>
    </p:spTree>
    <p:extLst>
      <p:ext uri="{BB962C8B-B14F-4D97-AF65-F5344CB8AC3E}">
        <p14:creationId xmlns:p14="http://schemas.microsoft.com/office/powerpoint/2010/main" val="3040598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543800" cy="1143000"/>
          </a:xfrm>
        </p:spPr>
        <p:txBody>
          <a:bodyPr/>
          <a:lstStyle/>
          <a:p>
            <a:r>
              <a:rPr lang="en-US"/>
              <a:t>Click to edit Master title style</a:t>
            </a:r>
          </a:p>
        </p:txBody>
      </p:sp>
      <p:sp>
        <p:nvSpPr>
          <p:cNvPr id="3" name="Table Placeholder 2"/>
          <p:cNvSpPr>
            <a:spLocks noGrp="1"/>
          </p:cNvSpPr>
          <p:nvPr>
            <p:ph type="tbl" idx="1"/>
          </p:nvPr>
        </p:nvSpPr>
        <p:spPr>
          <a:xfrm>
            <a:off x="914400" y="2286000"/>
            <a:ext cx="7543800" cy="3657600"/>
          </a:xfrm>
        </p:spPr>
        <p:txBody>
          <a:bodyPr rtlCol="0">
            <a:normAutofit/>
          </a:bodyPr>
          <a:lstStyle/>
          <a:p>
            <a:pPr lvl="0"/>
            <a:endParaRPr lang="en-US" noProof="0"/>
          </a:p>
        </p:txBody>
      </p:sp>
      <p:sp>
        <p:nvSpPr>
          <p:cNvPr id="4" name="Rectangle 7">
            <a:extLst>
              <a:ext uri="{FF2B5EF4-FFF2-40B4-BE49-F238E27FC236}">
                <a16:creationId xmlns:a16="http://schemas.microsoft.com/office/drawing/2014/main" id="{4DCFD63E-6528-46CC-88F5-C42FCE2EEFA6}"/>
              </a:ext>
            </a:extLst>
          </p:cNvPr>
          <p:cNvSpPr>
            <a:spLocks noGrp="1" noChangeArrowheads="1"/>
          </p:cNvSpPr>
          <p:nvPr>
            <p:ph type="dt" sz="half" idx="10"/>
          </p:nvPr>
        </p:nvSpPr>
        <p:spPr/>
        <p:txBody>
          <a:bodyPr/>
          <a:lstStyle>
            <a:lvl1pPr>
              <a:defRPr>
                <a:latin typeface="Verdana" pitchFamily="34" charset="0"/>
                <a:cs typeface="Arial" charset="0"/>
              </a:defRPr>
            </a:lvl1pPr>
          </a:lstStyle>
          <a:p>
            <a:pPr>
              <a:defRPr/>
            </a:pPr>
            <a:endParaRPr lang="en-US" altLang="en-US"/>
          </a:p>
        </p:txBody>
      </p:sp>
      <p:sp>
        <p:nvSpPr>
          <p:cNvPr id="5" name="Rectangle 8">
            <a:extLst>
              <a:ext uri="{FF2B5EF4-FFF2-40B4-BE49-F238E27FC236}">
                <a16:creationId xmlns:a16="http://schemas.microsoft.com/office/drawing/2014/main" id="{2B688A6C-86D9-4F38-A0BB-A416D66161BE}"/>
              </a:ext>
            </a:extLst>
          </p:cNvPr>
          <p:cNvSpPr>
            <a:spLocks noGrp="1" noChangeArrowheads="1"/>
          </p:cNvSpPr>
          <p:nvPr>
            <p:ph type="ftr" sz="quarter" idx="11"/>
          </p:nvPr>
        </p:nvSpPr>
        <p:spPr/>
        <p:txBody>
          <a:bodyPr/>
          <a:lstStyle>
            <a:lvl1pPr>
              <a:defRPr>
                <a:latin typeface="Verdana" pitchFamily="34" charset="0"/>
                <a:cs typeface="Arial" charset="0"/>
              </a:defRPr>
            </a:lvl1pPr>
          </a:lstStyle>
          <a:p>
            <a:pPr>
              <a:defRPr/>
            </a:pPr>
            <a:endParaRPr lang="en-US" altLang="en-US"/>
          </a:p>
        </p:txBody>
      </p:sp>
      <p:sp>
        <p:nvSpPr>
          <p:cNvPr id="6" name="Rectangle 9">
            <a:extLst>
              <a:ext uri="{FF2B5EF4-FFF2-40B4-BE49-F238E27FC236}">
                <a16:creationId xmlns:a16="http://schemas.microsoft.com/office/drawing/2014/main" id="{F5239FCE-A059-4534-8C13-C7F8D72DEF78}"/>
              </a:ext>
            </a:extLst>
          </p:cNvPr>
          <p:cNvSpPr>
            <a:spLocks noGrp="1" noChangeArrowheads="1"/>
          </p:cNvSpPr>
          <p:nvPr>
            <p:ph type="sldNum" sz="quarter" idx="12"/>
          </p:nvPr>
        </p:nvSpPr>
        <p:spPr/>
        <p:txBody>
          <a:bodyPr/>
          <a:lstStyle>
            <a:lvl1pPr>
              <a:defRPr>
                <a:latin typeface="Verdana" panose="020B0604030504040204" pitchFamily="34" charset="0"/>
                <a:cs typeface="Arial" panose="020B0604020202020204" pitchFamily="34" charset="0"/>
              </a:defRPr>
            </a:lvl1pPr>
          </a:lstStyle>
          <a:p>
            <a:pPr>
              <a:defRPr/>
            </a:pPr>
            <a:fld id="{2765C248-1873-45F0-8220-754F135FA897}" type="slidenum">
              <a:rPr lang="en-US" altLang="en-US"/>
              <a:pPr>
                <a:defRPr/>
              </a:pPr>
              <a:t>‹#›</a:t>
            </a:fld>
            <a:endParaRPr lang="en-US" altLang="en-US"/>
          </a:p>
        </p:txBody>
      </p:sp>
    </p:spTree>
    <p:extLst>
      <p:ext uri="{BB962C8B-B14F-4D97-AF65-F5344CB8AC3E}">
        <p14:creationId xmlns:p14="http://schemas.microsoft.com/office/powerpoint/2010/main" val="123939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7CD9C34-0A01-4D4A-B20D-7825FB3F017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93501CA-E84C-43B5-9357-0F5AF6BDC31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A8A9F30-DF4B-4F78-B90C-F8C892DC6F95}"/>
              </a:ext>
            </a:extLst>
          </p:cNvPr>
          <p:cNvSpPr>
            <a:spLocks noGrp="1"/>
          </p:cNvSpPr>
          <p:nvPr>
            <p:ph type="sldNum" sz="quarter" idx="12"/>
          </p:nvPr>
        </p:nvSpPr>
        <p:spPr/>
        <p:txBody>
          <a:bodyPr/>
          <a:lstStyle>
            <a:lvl1pPr>
              <a:defRPr/>
            </a:lvl1pPr>
          </a:lstStyle>
          <a:p>
            <a:pPr>
              <a:defRPr/>
            </a:pPr>
            <a:fld id="{F97C3EF5-157F-455D-8F9F-B8B7F26A71D5}" type="slidenum">
              <a:rPr lang="en-US" altLang="en-US"/>
              <a:pPr>
                <a:defRPr/>
              </a:pPr>
              <a:t>‹#›</a:t>
            </a:fld>
            <a:endParaRPr lang="en-US" altLang="en-US"/>
          </a:p>
        </p:txBody>
      </p:sp>
    </p:spTree>
    <p:extLst>
      <p:ext uri="{BB962C8B-B14F-4D97-AF65-F5344CB8AC3E}">
        <p14:creationId xmlns:p14="http://schemas.microsoft.com/office/powerpoint/2010/main" val="1318005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38BA7C08-4217-400E-A777-68894B05E7A1}"/>
              </a:ext>
            </a:extLst>
          </p:cNvPr>
          <p:cNvGrpSpPr>
            <a:grpSpLocks/>
          </p:cNvGrpSpPr>
          <p:nvPr/>
        </p:nvGrpSpPr>
        <p:grpSpPr bwMode="auto">
          <a:xfrm>
            <a:off x="-1588" y="0"/>
            <a:ext cx="9145588" cy="6861175"/>
            <a:chOff x="-1588" y="0"/>
            <a:chExt cx="9145588" cy="6860798"/>
          </a:xfrm>
        </p:grpSpPr>
        <p:sp>
          <p:nvSpPr>
            <p:cNvPr id="5" name="Rectangle 4">
              <a:extLst>
                <a:ext uri="{FF2B5EF4-FFF2-40B4-BE49-F238E27FC236}">
                  <a16:creationId xmlns:a16="http://schemas.microsoft.com/office/drawing/2014/main" id="{15ACCBFB-57F4-472C-B9E9-1FAFFF51B087}"/>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2E0CA53C-C4CA-4B98-B3AF-A3448BAB9FD2}"/>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1ED1BE5D-49BF-4A07-A3EF-E1A8B677FA2D}"/>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34995318-9903-4F13-B820-CA210A1A531F}"/>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6C577F53-D98D-4555-91DC-84CDD85FE3F6}"/>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301A99EF-56D5-46AC-AF87-2538C9DDB244}"/>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A63CC14D-74E2-4274-AB66-C7A19E8C298A}"/>
                </a:ext>
              </a:extLst>
            </p:cNvPr>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0">
              <a:extLst>
                <a:ext uri="{FF2B5EF4-FFF2-40B4-BE49-F238E27FC236}">
                  <a16:creationId xmlns:a16="http://schemas.microsoft.com/office/drawing/2014/main" id="{CFC39EAF-60CE-4462-8786-086E4EDB6CD9}"/>
                </a:ext>
              </a:extLst>
            </p:cNvPr>
            <p:cNvSpPr>
              <a:spLocks/>
            </p:cNvSpPr>
            <p:nvPr/>
          </p:nvSpPr>
          <p:spPr bwMode="gray">
            <a:xfrm rot="-5400000">
              <a:off x="3105027" y="1765596"/>
              <a:ext cx="5995993" cy="3326809"/>
            </a:xfrm>
            <a:custGeom>
              <a:avLst/>
              <a:gdLst>
                <a:gd name="T0" fmla="*/ 0 w 4960"/>
                <a:gd name="T1" fmla="*/ 0 h 2752"/>
                <a:gd name="T2" fmla="*/ 0 w 4960"/>
                <a:gd name="T3" fmla="*/ 391674 h 2752"/>
                <a:gd name="T4" fmla="*/ 0 w 4960"/>
                <a:gd name="T5" fmla="*/ 2408068 h 2752"/>
                <a:gd name="T6" fmla="*/ 0 w 4960"/>
                <a:gd name="T7" fmla="*/ 3326809 h 2752"/>
                <a:gd name="T8" fmla="*/ 5995993 w 4960"/>
                <a:gd name="T9" fmla="*/ 3326809 h 2752"/>
                <a:gd name="T10" fmla="*/ 5995993 w 4960"/>
                <a:gd name="T11" fmla="*/ 2408068 h 2752"/>
                <a:gd name="T12" fmla="*/ 5995993 w 4960"/>
                <a:gd name="T13" fmla="*/ 391674 h 2752"/>
                <a:gd name="T14" fmla="*/ 5995993 w 4960"/>
                <a:gd name="T15" fmla="*/ 0 h 2752"/>
                <a:gd name="T16" fmla="*/ 5995993 w 4960"/>
                <a:gd name="T17" fmla="*/ 0 h 2752"/>
                <a:gd name="T18" fmla="*/ 5722788 w 4960"/>
                <a:gd name="T19" fmla="*/ 41102 h 2752"/>
                <a:gd name="T20" fmla="*/ 5452002 w 4960"/>
                <a:gd name="T21" fmla="*/ 77368 h 2752"/>
                <a:gd name="T22" fmla="*/ 5178797 w 4960"/>
                <a:gd name="T23" fmla="*/ 108798 h 2752"/>
                <a:gd name="T24" fmla="*/ 4908010 w 4960"/>
                <a:gd name="T25" fmla="*/ 137811 h 2752"/>
                <a:gd name="T26" fmla="*/ 4637224 w 4960"/>
                <a:gd name="T27" fmla="*/ 159571 h 2752"/>
                <a:gd name="T28" fmla="*/ 4368855 w 4960"/>
                <a:gd name="T29" fmla="*/ 176495 h 2752"/>
                <a:gd name="T30" fmla="*/ 4100486 w 4960"/>
                <a:gd name="T31" fmla="*/ 191001 h 2752"/>
                <a:gd name="T32" fmla="*/ 3836952 w 4960"/>
                <a:gd name="T33" fmla="*/ 200672 h 2752"/>
                <a:gd name="T34" fmla="*/ 3578254 w 4960"/>
                <a:gd name="T35" fmla="*/ 207926 h 2752"/>
                <a:gd name="T36" fmla="*/ 3321974 w 4960"/>
                <a:gd name="T37" fmla="*/ 210343 h 2752"/>
                <a:gd name="T38" fmla="*/ 3072946 w 4960"/>
                <a:gd name="T39" fmla="*/ 210343 h 2752"/>
                <a:gd name="T40" fmla="*/ 2826337 w 4960"/>
                <a:gd name="T41" fmla="*/ 210343 h 2752"/>
                <a:gd name="T42" fmla="*/ 2586981 w 4960"/>
                <a:gd name="T43" fmla="*/ 205508 h 2752"/>
                <a:gd name="T44" fmla="*/ 2354878 w 4960"/>
                <a:gd name="T45" fmla="*/ 198255 h 2752"/>
                <a:gd name="T46" fmla="*/ 2130028 w 4960"/>
                <a:gd name="T47" fmla="*/ 188584 h 2752"/>
                <a:gd name="T48" fmla="*/ 1912432 w 4960"/>
                <a:gd name="T49" fmla="*/ 178913 h 2752"/>
                <a:gd name="T50" fmla="*/ 1704506 w 4960"/>
                <a:gd name="T51" fmla="*/ 166824 h 2752"/>
                <a:gd name="T52" fmla="*/ 1503834 w 4960"/>
                <a:gd name="T53" fmla="*/ 154735 h 2752"/>
                <a:gd name="T54" fmla="*/ 1315250 w 4960"/>
                <a:gd name="T55" fmla="*/ 140229 h 2752"/>
                <a:gd name="T56" fmla="*/ 1133920 w 4960"/>
                <a:gd name="T57" fmla="*/ 125722 h 2752"/>
                <a:gd name="T58" fmla="*/ 807525 w 4960"/>
                <a:gd name="T59" fmla="*/ 94292 h 2752"/>
                <a:gd name="T60" fmla="*/ 529485 w 4960"/>
                <a:gd name="T61" fmla="*/ 65279 h 2752"/>
                <a:gd name="T62" fmla="*/ 307053 w 4960"/>
                <a:gd name="T63" fmla="*/ 41102 h 2752"/>
                <a:gd name="T64" fmla="*/ 140229 w 4960"/>
                <a:gd name="T65" fmla="*/ 19342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3" name="Freeform 5">
              <a:extLst>
                <a:ext uri="{FF2B5EF4-FFF2-40B4-BE49-F238E27FC236}">
                  <a16:creationId xmlns:a16="http://schemas.microsoft.com/office/drawing/2014/main" id="{B5347FCC-6E81-42AC-90D9-16068F824FF0}"/>
                </a:ext>
              </a:extLst>
            </p:cNvPr>
            <p:cNvSpPr>
              <a:spLocks/>
            </p:cNvSpPr>
            <p:nvPr/>
          </p:nvSpPr>
          <p:spPr bwMode="gray">
            <a:xfrm rot="-5912394">
              <a:off x="3320102" y="1458373"/>
              <a:ext cx="2377690" cy="317748"/>
            </a:xfrm>
            <a:custGeom>
              <a:avLst/>
              <a:gdLst>
                <a:gd name="T0" fmla="*/ 20210 w 10000"/>
                <a:gd name="T1" fmla="*/ 152058 h 5291"/>
                <a:gd name="T2" fmla="*/ 2367704 w 10000"/>
                <a:gd name="T3" fmla="*/ 317748 h 5291"/>
                <a:gd name="T4" fmla="*/ 2377690 w 10000"/>
                <a:gd name="T5" fmla="*/ 0 h 5291"/>
                <a:gd name="T6" fmla="*/ 2377690 w 10000"/>
                <a:gd name="T7" fmla="*/ 0 h 5291"/>
                <a:gd name="T8" fmla="*/ 2298513 w 10000"/>
                <a:gd name="T9" fmla="*/ 12251 h 5291"/>
                <a:gd name="T10" fmla="*/ 2219336 w 10000"/>
                <a:gd name="T11" fmla="*/ 24022 h 5291"/>
                <a:gd name="T12" fmla="*/ 2140159 w 10000"/>
                <a:gd name="T13" fmla="*/ 35432 h 5291"/>
                <a:gd name="T14" fmla="*/ 2060744 w 10000"/>
                <a:gd name="T15" fmla="*/ 45221 h 5291"/>
                <a:gd name="T16" fmla="*/ 1981329 w 10000"/>
                <a:gd name="T17" fmla="*/ 55070 h 5291"/>
                <a:gd name="T18" fmla="*/ 1901914 w 10000"/>
                <a:gd name="T19" fmla="*/ 64318 h 5291"/>
                <a:gd name="T20" fmla="*/ 1823450 w 10000"/>
                <a:gd name="T21" fmla="*/ 72185 h 5291"/>
                <a:gd name="T22" fmla="*/ 1743560 w 10000"/>
                <a:gd name="T23" fmla="*/ 79572 h 5291"/>
                <a:gd name="T24" fmla="*/ 1664383 w 10000"/>
                <a:gd name="T25" fmla="*/ 86478 h 5291"/>
                <a:gd name="T26" fmla="*/ 1586633 w 10000"/>
                <a:gd name="T27" fmla="*/ 92364 h 5291"/>
                <a:gd name="T28" fmla="*/ 1507455 w 10000"/>
                <a:gd name="T29" fmla="*/ 98249 h 5291"/>
                <a:gd name="T30" fmla="*/ 1429705 w 10000"/>
                <a:gd name="T31" fmla="*/ 103234 h 5291"/>
                <a:gd name="T32" fmla="*/ 1351955 w 10000"/>
                <a:gd name="T33" fmla="*/ 107137 h 5291"/>
                <a:gd name="T34" fmla="*/ 1274204 w 10000"/>
                <a:gd name="T35" fmla="*/ 111101 h 5291"/>
                <a:gd name="T36" fmla="*/ 1197405 w 10000"/>
                <a:gd name="T37" fmla="*/ 114464 h 5291"/>
                <a:gd name="T38" fmla="*/ 1121556 w 10000"/>
                <a:gd name="T39" fmla="*/ 116986 h 5291"/>
                <a:gd name="T40" fmla="*/ 1045233 w 10000"/>
                <a:gd name="T41" fmla="*/ 118908 h 5291"/>
                <a:gd name="T42" fmla="*/ 969860 w 10000"/>
                <a:gd name="T43" fmla="*/ 120890 h 5291"/>
                <a:gd name="T44" fmla="*/ 895438 w 10000"/>
                <a:gd name="T45" fmla="*/ 121850 h 5291"/>
                <a:gd name="T46" fmla="*/ 821254 w 10000"/>
                <a:gd name="T47" fmla="*/ 122871 h 5291"/>
                <a:gd name="T48" fmla="*/ 747784 w 10000"/>
                <a:gd name="T49" fmla="*/ 123292 h 5291"/>
                <a:gd name="T50" fmla="*/ 675026 w 10000"/>
                <a:gd name="T51" fmla="*/ 122871 h 5291"/>
                <a:gd name="T52" fmla="*/ 603220 w 10000"/>
                <a:gd name="T53" fmla="*/ 122871 h 5291"/>
                <a:gd name="T54" fmla="*/ 532127 w 10000"/>
                <a:gd name="T55" fmla="*/ 121850 h 5291"/>
                <a:gd name="T56" fmla="*/ 461985 w 10000"/>
                <a:gd name="T57" fmla="*/ 120349 h 5291"/>
                <a:gd name="T58" fmla="*/ 393032 w 10000"/>
                <a:gd name="T59" fmla="*/ 118908 h 5291"/>
                <a:gd name="T60" fmla="*/ 325268 w 10000"/>
                <a:gd name="T61" fmla="*/ 117406 h 5291"/>
                <a:gd name="T62" fmla="*/ 257979 w 10000"/>
                <a:gd name="T63" fmla="*/ 115004 h 5291"/>
                <a:gd name="T64" fmla="*/ 191642 w 10000"/>
                <a:gd name="T65" fmla="*/ 112482 h 5291"/>
                <a:gd name="T66" fmla="*/ 126731 w 10000"/>
                <a:gd name="T67" fmla="*/ 110080 h 5291"/>
                <a:gd name="T68" fmla="*/ 0 w 10000"/>
                <a:gd name="T69" fmla="*/ 103654 h 5291"/>
                <a:gd name="T70" fmla="*/ 20210 w 10000"/>
                <a:gd name="T71" fmla="*/ 15205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4" name="Freeform 5">
              <a:extLst>
                <a:ext uri="{FF2B5EF4-FFF2-40B4-BE49-F238E27FC236}">
                  <a16:creationId xmlns:a16="http://schemas.microsoft.com/office/drawing/2014/main" id="{AE399147-75BD-4015-98D3-421394A9075B}"/>
                </a:ext>
              </a:extLst>
            </p:cNvPr>
            <p:cNvSpPr>
              <a:spLocks noEditPoints="1"/>
            </p:cNvSpPr>
            <p:nvPr/>
          </p:nvSpPr>
          <p:spPr bwMode="gray">
            <a:xfrm>
              <a:off x="0" y="0"/>
              <a:ext cx="9144000" cy="6858000"/>
            </a:xfrm>
            <a:custGeom>
              <a:avLst/>
              <a:gdLst>
                <a:gd name="T0" fmla="*/ 0 w 5760"/>
                <a:gd name="T1" fmla="*/ 0 h 4320"/>
                <a:gd name="T2" fmla="*/ 0 w 5760"/>
                <a:gd name="T3" fmla="*/ 6858000 h 4320"/>
                <a:gd name="T4" fmla="*/ 9144000 w 5760"/>
                <a:gd name="T5" fmla="*/ 6858000 h 4320"/>
                <a:gd name="T6" fmla="*/ 9144000 w 5760"/>
                <a:gd name="T7" fmla="*/ 0 h 4320"/>
                <a:gd name="T8" fmla="*/ 0 w 5760"/>
                <a:gd name="T9" fmla="*/ 0 h 4320"/>
                <a:gd name="T10" fmla="*/ 8642350 w 5760"/>
                <a:gd name="T11" fmla="*/ 6356350 h 4320"/>
                <a:gd name="T12" fmla="*/ 514350 w 5760"/>
                <a:gd name="T13" fmla="*/ 6356350 h 4320"/>
                <a:gd name="T14" fmla="*/ 514350 w 5760"/>
                <a:gd name="T15" fmla="*/ 514350 h 4320"/>
                <a:gd name="T16" fmla="*/ 8642350 w 5760"/>
                <a:gd name="T17" fmla="*/ 514350 h 4320"/>
                <a:gd name="T18" fmla="*/ 8642350 w 5760"/>
                <a:gd name="T19" fmla="*/ 6356350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5" name="Rectangle 14">
            <a:extLst>
              <a:ext uri="{FF2B5EF4-FFF2-40B4-BE49-F238E27FC236}">
                <a16:creationId xmlns:a16="http://schemas.microsoft.com/office/drawing/2014/main" id="{8DF528D9-2514-4C14-BFE3-F70CC761E906}"/>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77534" y="2257588"/>
            <a:ext cx="3090672" cy="3020344"/>
          </a:xfrm>
        </p:spPr>
        <p:txBody>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Date Placeholder 3">
            <a:extLst>
              <a:ext uri="{FF2B5EF4-FFF2-40B4-BE49-F238E27FC236}">
                <a16:creationId xmlns:a16="http://schemas.microsoft.com/office/drawing/2014/main" id="{D3DFF145-1584-4266-B3F6-0E61FE7244F0}"/>
              </a:ext>
            </a:extLst>
          </p:cNvPr>
          <p:cNvSpPr>
            <a:spLocks noGrp="1"/>
          </p:cNvSpPr>
          <p:nvPr>
            <p:ph type="dt" sz="half" idx="10"/>
          </p:nvPr>
        </p:nvSpPr>
        <p:spPr/>
        <p:txBody>
          <a:bodyPr/>
          <a:lstStyle>
            <a:lvl1pPr>
              <a:defRPr/>
            </a:lvl1pPr>
          </a:lstStyle>
          <a:p>
            <a:pPr>
              <a:defRPr/>
            </a:pPr>
            <a:endParaRPr lang="en-US"/>
          </a:p>
        </p:txBody>
      </p:sp>
      <p:sp>
        <p:nvSpPr>
          <p:cNvPr id="17" name="Footer Placeholder 4">
            <a:extLst>
              <a:ext uri="{FF2B5EF4-FFF2-40B4-BE49-F238E27FC236}">
                <a16:creationId xmlns:a16="http://schemas.microsoft.com/office/drawing/2014/main" id="{E6C4A8B4-64F6-4E50-B2D0-21101C6B32B6}"/>
              </a:ext>
            </a:extLst>
          </p:cNvPr>
          <p:cNvSpPr>
            <a:spLocks noGrp="1"/>
          </p:cNvSpPr>
          <p:nvPr>
            <p:ph type="ftr" sz="quarter" idx="11"/>
          </p:nvPr>
        </p:nvSpPr>
        <p:spPr/>
        <p:txBody>
          <a:bodyPr/>
          <a:lstStyle>
            <a:lvl1pPr>
              <a:defRPr/>
            </a:lvl1pPr>
          </a:lstStyle>
          <a:p>
            <a:pPr>
              <a:defRPr/>
            </a:pPr>
            <a:endParaRPr lang="en-US"/>
          </a:p>
        </p:txBody>
      </p:sp>
      <p:sp>
        <p:nvSpPr>
          <p:cNvPr id="18" name="Slide Number Placeholder 5">
            <a:extLst>
              <a:ext uri="{FF2B5EF4-FFF2-40B4-BE49-F238E27FC236}">
                <a16:creationId xmlns:a16="http://schemas.microsoft.com/office/drawing/2014/main" id="{5F7FF2B6-F52F-4788-AD02-358926D9E134}"/>
              </a:ext>
            </a:extLst>
          </p:cNvPr>
          <p:cNvSpPr>
            <a:spLocks noGrp="1"/>
          </p:cNvSpPr>
          <p:nvPr>
            <p:ph type="sldNum" sz="quarter" idx="12"/>
          </p:nvPr>
        </p:nvSpPr>
        <p:spPr/>
        <p:txBody>
          <a:bodyPr/>
          <a:lstStyle>
            <a:lvl1pPr algn="ctr">
              <a:defRPr sz="2800"/>
            </a:lvl1pPr>
          </a:lstStyle>
          <a:p>
            <a:pPr>
              <a:defRPr/>
            </a:pPr>
            <a:fld id="{D379E70C-637C-4008-BE2A-0CCDB28C2724}" type="slidenum">
              <a:rPr lang="en-US" altLang="en-US"/>
              <a:pPr>
                <a:defRPr/>
              </a:pPr>
              <a:t>‹#›</a:t>
            </a:fld>
            <a:endParaRPr lang="en-US" altLang="en-US"/>
          </a:p>
        </p:txBody>
      </p:sp>
    </p:spTree>
    <p:extLst>
      <p:ext uri="{BB962C8B-B14F-4D97-AF65-F5344CB8AC3E}">
        <p14:creationId xmlns:p14="http://schemas.microsoft.com/office/powerpoint/2010/main" val="1031024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8C89A38-3913-4E3A-A077-E16F00B5DC7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2CC294C-1DC9-408B-92D0-8BD3D0D5D20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C814A1D-C433-425A-BFF3-30AF96525BAF}"/>
              </a:ext>
            </a:extLst>
          </p:cNvPr>
          <p:cNvSpPr>
            <a:spLocks noGrp="1"/>
          </p:cNvSpPr>
          <p:nvPr>
            <p:ph type="sldNum" sz="quarter" idx="12"/>
          </p:nvPr>
        </p:nvSpPr>
        <p:spPr/>
        <p:txBody>
          <a:bodyPr/>
          <a:lstStyle>
            <a:lvl1pPr>
              <a:defRPr/>
            </a:lvl1pPr>
          </a:lstStyle>
          <a:p>
            <a:pPr>
              <a:defRPr/>
            </a:pPr>
            <a:fld id="{1328D4D6-8973-447F-BFD6-C37C0B1A653F}" type="slidenum">
              <a:rPr lang="en-US" altLang="en-US"/>
              <a:pPr>
                <a:defRPr/>
              </a:pPr>
              <a:t>‹#›</a:t>
            </a:fld>
            <a:endParaRPr lang="en-US" altLang="en-US"/>
          </a:p>
        </p:txBody>
      </p:sp>
    </p:spTree>
    <p:extLst>
      <p:ext uri="{BB962C8B-B14F-4D97-AF65-F5344CB8AC3E}">
        <p14:creationId xmlns:p14="http://schemas.microsoft.com/office/powerpoint/2010/main" val="255188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0CD85F46-B2BF-48B6-85C8-601563410156}"/>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6EFFC1DB-6FFE-4A29-8C3B-75A06CB60A8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E9C07DD-4A6C-4FD2-A24F-BA385E33AA24}"/>
              </a:ext>
            </a:extLst>
          </p:cNvPr>
          <p:cNvSpPr>
            <a:spLocks noGrp="1"/>
          </p:cNvSpPr>
          <p:nvPr>
            <p:ph type="sldNum" sz="quarter" idx="12"/>
          </p:nvPr>
        </p:nvSpPr>
        <p:spPr/>
        <p:txBody>
          <a:bodyPr/>
          <a:lstStyle>
            <a:lvl1pPr>
              <a:defRPr/>
            </a:lvl1pPr>
          </a:lstStyle>
          <a:p>
            <a:pPr>
              <a:defRPr/>
            </a:pPr>
            <a:fld id="{559EB044-8745-49A3-B652-10698270DB9C}" type="slidenum">
              <a:rPr lang="en-US" altLang="en-US"/>
              <a:pPr>
                <a:defRPr/>
              </a:pPr>
              <a:t>‹#›</a:t>
            </a:fld>
            <a:endParaRPr lang="en-US" altLang="en-US"/>
          </a:p>
        </p:txBody>
      </p:sp>
    </p:spTree>
    <p:extLst>
      <p:ext uri="{BB962C8B-B14F-4D97-AF65-F5344CB8AC3E}">
        <p14:creationId xmlns:p14="http://schemas.microsoft.com/office/powerpoint/2010/main" val="2209662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B86223FD-BDE9-45BC-A70F-AD1E18ABB09A}"/>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790EC459-9BC6-4D47-AC21-0A5A17E3F55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AF6523E-A414-4A7E-8910-77DE5BC85415}"/>
              </a:ext>
            </a:extLst>
          </p:cNvPr>
          <p:cNvSpPr>
            <a:spLocks noGrp="1"/>
          </p:cNvSpPr>
          <p:nvPr>
            <p:ph type="sldNum" sz="quarter" idx="12"/>
          </p:nvPr>
        </p:nvSpPr>
        <p:spPr/>
        <p:txBody>
          <a:bodyPr/>
          <a:lstStyle>
            <a:lvl1pPr>
              <a:defRPr/>
            </a:lvl1pPr>
          </a:lstStyle>
          <a:p>
            <a:pPr>
              <a:defRPr/>
            </a:pPr>
            <a:fld id="{BE5E0DDF-946F-4109-B79E-97B6C25D63B7}" type="slidenum">
              <a:rPr lang="en-US" altLang="en-US"/>
              <a:pPr>
                <a:defRPr/>
              </a:pPr>
              <a:t>‹#›</a:t>
            </a:fld>
            <a:endParaRPr lang="en-US" altLang="en-US"/>
          </a:p>
        </p:txBody>
      </p:sp>
    </p:spTree>
    <p:extLst>
      <p:ext uri="{BB962C8B-B14F-4D97-AF65-F5344CB8AC3E}">
        <p14:creationId xmlns:p14="http://schemas.microsoft.com/office/powerpoint/2010/main" val="25348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8DBA2C-DD68-463C-988E-0D3B4F837217}"/>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a:extLst>
              <a:ext uri="{FF2B5EF4-FFF2-40B4-BE49-F238E27FC236}">
                <a16:creationId xmlns:a16="http://schemas.microsoft.com/office/drawing/2014/main" id="{C3F93CE0-7A54-401B-A00C-616A53EF02F6}"/>
              </a:ext>
            </a:extLst>
          </p:cNvPr>
          <p:cNvSpPr>
            <a:spLocks noGrp="1"/>
          </p:cNvSpPr>
          <p:nvPr>
            <p:ph type="dt" sz="half" idx="10"/>
          </p:nvPr>
        </p:nvSpPr>
        <p:spPr/>
        <p:txBody>
          <a:bodyPr/>
          <a:lstStyle>
            <a:lvl1pPr>
              <a:defRPr/>
            </a:lvl1pPr>
          </a:lstStyle>
          <a:p>
            <a:pPr>
              <a:defRPr/>
            </a:pPr>
            <a:endParaRPr lang="en-US"/>
          </a:p>
        </p:txBody>
      </p:sp>
      <p:sp>
        <p:nvSpPr>
          <p:cNvPr id="4" name="Footer Placeholder 2">
            <a:extLst>
              <a:ext uri="{FF2B5EF4-FFF2-40B4-BE49-F238E27FC236}">
                <a16:creationId xmlns:a16="http://schemas.microsoft.com/office/drawing/2014/main" id="{D336AD33-60D4-4DD2-8B37-F71D22EB01F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5D36E52F-34C6-4E4E-9DED-68709B746055}"/>
              </a:ext>
            </a:extLst>
          </p:cNvPr>
          <p:cNvSpPr>
            <a:spLocks noGrp="1"/>
          </p:cNvSpPr>
          <p:nvPr>
            <p:ph type="sldNum" sz="quarter" idx="12"/>
          </p:nvPr>
        </p:nvSpPr>
        <p:spPr/>
        <p:txBody>
          <a:bodyPr/>
          <a:lstStyle>
            <a:lvl1pPr algn="ctr">
              <a:defRPr sz="2800"/>
            </a:lvl1pPr>
          </a:lstStyle>
          <a:p>
            <a:pPr>
              <a:defRPr/>
            </a:pPr>
            <a:fld id="{E5075C8A-D58F-4F67-8F98-30B731A2E293}" type="slidenum">
              <a:rPr lang="en-US" altLang="en-US"/>
              <a:pPr>
                <a:defRPr/>
              </a:pPr>
              <a:t>‹#›</a:t>
            </a:fld>
            <a:endParaRPr lang="en-US" altLang="en-US"/>
          </a:p>
        </p:txBody>
      </p:sp>
    </p:spTree>
    <p:extLst>
      <p:ext uri="{BB962C8B-B14F-4D97-AF65-F5344CB8AC3E}">
        <p14:creationId xmlns:p14="http://schemas.microsoft.com/office/powerpoint/2010/main" val="8265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26">
            <a:extLst>
              <a:ext uri="{FF2B5EF4-FFF2-40B4-BE49-F238E27FC236}">
                <a16:creationId xmlns:a16="http://schemas.microsoft.com/office/drawing/2014/main" id="{6B47933D-7514-4365-B584-C1C3C5284424}"/>
              </a:ext>
            </a:extLst>
          </p:cNvPr>
          <p:cNvGrpSpPr>
            <a:grpSpLocks/>
          </p:cNvGrpSpPr>
          <p:nvPr/>
        </p:nvGrpSpPr>
        <p:grpSpPr bwMode="auto">
          <a:xfrm>
            <a:off x="-1588" y="0"/>
            <a:ext cx="9145588" cy="6861175"/>
            <a:chOff x="-1588" y="0"/>
            <a:chExt cx="9145588" cy="6860798"/>
          </a:xfrm>
        </p:grpSpPr>
        <p:sp>
          <p:nvSpPr>
            <p:cNvPr id="6" name="Rectangle 5">
              <a:extLst>
                <a:ext uri="{FF2B5EF4-FFF2-40B4-BE49-F238E27FC236}">
                  <a16:creationId xmlns:a16="http://schemas.microsoft.com/office/drawing/2014/main" id="{A1455E73-C4E7-455B-8A97-CA11242BC835}"/>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58A35184-12C9-4522-8B7A-E74B15AFBCD4}"/>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7E708CFF-AE90-460E-96ED-86F83BF156D3}"/>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D3B00644-6639-4C48-9877-E6FA34885D58}"/>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B9B291FE-2E0A-4A26-8BB3-DEF342DE9244}"/>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71767FB1-D307-47EC-9AE8-8853A62DBDAE}"/>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45752205-0DB4-41FC-A483-65C9E6893610}"/>
                </a:ext>
              </a:extLst>
            </p:cNvPr>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859EB1DA-6ADB-4508-B5CD-28C7E1EBFFBE}"/>
                </a:ext>
              </a:extLst>
            </p:cNvPr>
            <p:cNvSpPr>
              <a:spLocks/>
            </p:cNvSpPr>
            <p:nvPr/>
          </p:nvSpPr>
          <p:spPr bwMode="gray">
            <a:xfrm rot="-5400000">
              <a:off x="2548536" y="1765596"/>
              <a:ext cx="5995993" cy="3326809"/>
            </a:xfrm>
            <a:custGeom>
              <a:avLst/>
              <a:gdLst>
                <a:gd name="T0" fmla="*/ 0 w 4960"/>
                <a:gd name="T1" fmla="*/ 0 h 2752"/>
                <a:gd name="T2" fmla="*/ 0 w 4960"/>
                <a:gd name="T3" fmla="*/ 391674 h 2752"/>
                <a:gd name="T4" fmla="*/ 0 w 4960"/>
                <a:gd name="T5" fmla="*/ 2408068 h 2752"/>
                <a:gd name="T6" fmla="*/ 0 w 4960"/>
                <a:gd name="T7" fmla="*/ 3326809 h 2752"/>
                <a:gd name="T8" fmla="*/ 5995993 w 4960"/>
                <a:gd name="T9" fmla="*/ 3326809 h 2752"/>
                <a:gd name="T10" fmla="*/ 5995993 w 4960"/>
                <a:gd name="T11" fmla="*/ 2408068 h 2752"/>
                <a:gd name="T12" fmla="*/ 5995993 w 4960"/>
                <a:gd name="T13" fmla="*/ 391674 h 2752"/>
                <a:gd name="T14" fmla="*/ 5995993 w 4960"/>
                <a:gd name="T15" fmla="*/ 0 h 2752"/>
                <a:gd name="T16" fmla="*/ 5995993 w 4960"/>
                <a:gd name="T17" fmla="*/ 0 h 2752"/>
                <a:gd name="T18" fmla="*/ 5722788 w 4960"/>
                <a:gd name="T19" fmla="*/ 41102 h 2752"/>
                <a:gd name="T20" fmla="*/ 5452002 w 4960"/>
                <a:gd name="T21" fmla="*/ 77368 h 2752"/>
                <a:gd name="T22" fmla="*/ 5178797 w 4960"/>
                <a:gd name="T23" fmla="*/ 108798 h 2752"/>
                <a:gd name="T24" fmla="*/ 4908010 w 4960"/>
                <a:gd name="T25" fmla="*/ 137811 h 2752"/>
                <a:gd name="T26" fmla="*/ 4637224 w 4960"/>
                <a:gd name="T27" fmla="*/ 159571 h 2752"/>
                <a:gd name="T28" fmla="*/ 4368855 w 4960"/>
                <a:gd name="T29" fmla="*/ 176495 h 2752"/>
                <a:gd name="T30" fmla="*/ 4100486 w 4960"/>
                <a:gd name="T31" fmla="*/ 191001 h 2752"/>
                <a:gd name="T32" fmla="*/ 3836952 w 4960"/>
                <a:gd name="T33" fmla="*/ 200672 h 2752"/>
                <a:gd name="T34" fmla="*/ 3578254 w 4960"/>
                <a:gd name="T35" fmla="*/ 207926 h 2752"/>
                <a:gd name="T36" fmla="*/ 3321974 w 4960"/>
                <a:gd name="T37" fmla="*/ 210343 h 2752"/>
                <a:gd name="T38" fmla="*/ 3072946 w 4960"/>
                <a:gd name="T39" fmla="*/ 210343 h 2752"/>
                <a:gd name="T40" fmla="*/ 2826337 w 4960"/>
                <a:gd name="T41" fmla="*/ 210343 h 2752"/>
                <a:gd name="T42" fmla="*/ 2586981 w 4960"/>
                <a:gd name="T43" fmla="*/ 205508 h 2752"/>
                <a:gd name="T44" fmla="*/ 2354878 w 4960"/>
                <a:gd name="T45" fmla="*/ 198255 h 2752"/>
                <a:gd name="T46" fmla="*/ 2130028 w 4960"/>
                <a:gd name="T47" fmla="*/ 188584 h 2752"/>
                <a:gd name="T48" fmla="*/ 1912432 w 4960"/>
                <a:gd name="T49" fmla="*/ 178913 h 2752"/>
                <a:gd name="T50" fmla="*/ 1704506 w 4960"/>
                <a:gd name="T51" fmla="*/ 166824 h 2752"/>
                <a:gd name="T52" fmla="*/ 1503834 w 4960"/>
                <a:gd name="T53" fmla="*/ 154735 h 2752"/>
                <a:gd name="T54" fmla="*/ 1315250 w 4960"/>
                <a:gd name="T55" fmla="*/ 140229 h 2752"/>
                <a:gd name="T56" fmla="*/ 1133920 w 4960"/>
                <a:gd name="T57" fmla="*/ 125722 h 2752"/>
                <a:gd name="T58" fmla="*/ 807525 w 4960"/>
                <a:gd name="T59" fmla="*/ 94292 h 2752"/>
                <a:gd name="T60" fmla="*/ 529485 w 4960"/>
                <a:gd name="T61" fmla="*/ 65279 h 2752"/>
                <a:gd name="T62" fmla="*/ 307053 w 4960"/>
                <a:gd name="T63" fmla="*/ 41102 h 2752"/>
                <a:gd name="T64" fmla="*/ 140229 w 4960"/>
                <a:gd name="T65" fmla="*/ 19342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4" name="Freeform 5">
              <a:extLst>
                <a:ext uri="{FF2B5EF4-FFF2-40B4-BE49-F238E27FC236}">
                  <a16:creationId xmlns:a16="http://schemas.microsoft.com/office/drawing/2014/main" id="{35F0039B-E40A-45FD-AF0C-881D5D21B32F}"/>
                </a:ext>
              </a:extLst>
            </p:cNvPr>
            <p:cNvSpPr>
              <a:spLocks/>
            </p:cNvSpPr>
            <p:nvPr/>
          </p:nvSpPr>
          <p:spPr bwMode="gray">
            <a:xfrm rot="-5912394">
              <a:off x="2769747" y="1458373"/>
              <a:ext cx="2377690" cy="317748"/>
            </a:xfrm>
            <a:custGeom>
              <a:avLst/>
              <a:gdLst>
                <a:gd name="T0" fmla="*/ 20210 w 10000"/>
                <a:gd name="T1" fmla="*/ 152058 h 5291"/>
                <a:gd name="T2" fmla="*/ 2367704 w 10000"/>
                <a:gd name="T3" fmla="*/ 317748 h 5291"/>
                <a:gd name="T4" fmla="*/ 2377690 w 10000"/>
                <a:gd name="T5" fmla="*/ 0 h 5291"/>
                <a:gd name="T6" fmla="*/ 2377690 w 10000"/>
                <a:gd name="T7" fmla="*/ 0 h 5291"/>
                <a:gd name="T8" fmla="*/ 2298513 w 10000"/>
                <a:gd name="T9" fmla="*/ 12251 h 5291"/>
                <a:gd name="T10" fmla="*/ 2219336 w 10000"/>
                <a:gd name="T11" fmla="*/ 24022 h 5291"/>
                <a:gd name="T12" fmla="*/ 2140159 w 10000"/>
                <a:gd name="T13" fmla="*/ 35432 h 5291"/>
                <a:gd name="T14" fmla="*/ 2060744 w 10000"/>
                <a:gd name="T15" fmla="*/ 45221 h 5291"/>
                <a:gd name="T16" fmla="*/ 1981329 w 10000"/>
                <a:gd name="T17" fmla="*/ 55070 h 5291"/>
                <a:gd name="T18" fmla="*/ 1901914 w 10000"/>
                <a:gd name="T19" fmla="*/ 64318 h 5291"/>
                <a:gd name="T20" fmla="*/ 1823450 w 10000"/>
                <a:gd name="T21" fmla="*/ 72185 h 5291"/>
                <a:gd name="T22" fmla="*/ 1743560 w 10000"/>
                <a:gd name="T23" fmla="*/ 79572 h 5291"/>
                <a:gd name="T24" fmla="*/ 1664383 w 10000"/>
                <a:gd name="T25" fmla="*/ 86478 h 5291"/>
                <a:gd name="T26" fmla="*/ 1586633 w 10000"/>
                <a:gd name="T27" fmla="*/ 92364 h 5291"/>
                <a:gd name="T28" fmla="*/ 1507455 w 10000"/>
                <a:gd name="T29" fmla="*/ 98249 h 5291"/>
                <a:gd name="T30" fmla="*/ 1429705 w 10000"/>
                <a:gd name="T31" fmla="*/ 103234 h 5291"/>
                <a:gd name="T32" fmla="*/ 1351955 w 10000"/>
                <a:gd name="T33" fmla="*/ 107137 h 5291"/>
                <a:gd name="T34" fmla="*/ 1274204 w 10000"/>
                <a:gd name="T35" fmla="*/ 111101 h 5291"/>
                <a:gd name="T36" fmla="*/ 1197405 w 10000"/>
                <a:gd name="T37" fmla="*/ 114464 h 5291"/>
                <a:gd name="T38" fmla="*/ 1121556 w 10000"/>
                <a:gd name="T39" fmla="*/ 116986 h 5291"/>
                <a:gd name="T40" fmla="*/ 1045233 w 10000"/>
                <a:gd name="T41" fmla="*/ 118908 h 5291"/>
                <a:gd name="T42" fmla="*/ 969860 w 10000"/>
                <a:gd name="T43" fmla="*/ 120890 h 5291"/>
                <a:gd name="T44" fmla="*/ 895438 w 10000"/>
                <a:gd name="T45" fmla="*/ 121850 h 5291"/>
                <a:gd name="T46" fmla="*/ 821254 w 10000"/>
                <a:gd name="T47" fmla="*/ 122871 h 5291"/>
                <a:gd name="T48" fmla="*/ 747784 w 10000"/>
                <a:gd name="T49" fmla="*/ 123292 h 5291"/>
                <a:gd name="T50" fmla="*/ 675026 w 10000"/>
                <a:gd name="T51" fmla="*/ 122871 h 5291"/>
                <a:gd name="T52" fmla="*/ 603220 w 10000"/>
                <a:gd name="T53" fmla="*/ 122871 h 5291"/>
                <a:gd name="T54" fmla="*/ 532127 w 10000"/>
                <a:gd name="T55" fmla="*/ 121850 h 5291"/>
                <a:gd name="T56" fmla="*/ 461985 w 10000"/>
                <a:gd name="T57" fmla="*/ 120349 h 5291"/>
                <a:gd name="T58" fmla="*/ 393032 w 10000"/>
                <a:gd name="T59" fmla="*/ 118908 h 5291"/>
                <a:gd name="T60" fmla="*/ 325268 w 10000"/>
                <a:gd name="T61" fmla="*/ 117406 h 5291"/>
                <a:gd name="T62" fmla="*/ 257979 w 10000"/>
                <a:gd name="T63" fmla="*/ 115004 h 5291"/>
                <a:gd name="T64" fmla="*/ 191642 w 10000"/>
                <a:gd name="T65" fmla="*/ 112482 h 5291"/>
                <a:gd name="T66" fmla="*/ 126731 w 10000"/>
                <a:gd name="T67" fmla="*/ 110080 h 5291"/>
                <a:gd name="T68" fmla="*/ 0 w 10000"/>
                <a:gd name="T69" fmla="*/ 103654 h 5291"/>
                <a:gd name="T70" fmla="*/ 20210 w 10000"/>
                <a:gd name="T71" fmla="*/ 15205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5" name="Freeform 5">
              <a:extLst>
                <a:ext uri="{FF2B5EF4-FFF2-40B4-BE49-F238E27FC236}">
                  <a16:creationId xmlns:a16="http://schemas.microsoft.com/office/drawing/2014/main" id="{26090A0D-EFC8-46B2-A093-AD75B40EC520}"/>
                </a:ext>
              </a:extLst>
            </p:cNvPr>
            <p:cNvSpPr>
              <a:spLocks noEditPoints="1"/>
            </p:cNvSpPr>
            <p:nvPr/>
          </p:nvSpPr>
          <p:spPr bwMode="gray">
            <a:xfrm>
              <a:off x="0" y="0"/>
              <a:ext cx="9144000" cy="6858000"/>
            </a:xfrm>
            <a:custGeom>
              <a:avLst/>
              <a:gdLst>
                <a:gd name="T0" fmla="*/ 0 w 5760"/>
                <a:gd name="T1" fmla="*/ 0 h 4320"/>
                <a:gd name="T2" fmla="*/ 0 w 5760"/>
                <a:gd name="T3" fmla="*/ 6858000 h 4320"/>
                <a:gd name="T4" fmla="*/ 9144000 w 5760"/>
                <a:gd name="T5" fmla="*/ 6858000 h 4320"/>
                <a:gd name="T6" fmla="*/ 9144000 w 5760"/>
                <a:gd name="T7" fmla="*/ 0 h 4320"/>
                <a:gd name="T8" fmla="*/ 0 w 5760"/>
                <a:gd name="T9" fmla="*/ 0 h 4320"/>
                <a:gd name="T10" fmla="*/ 8642350 w 5760"/>
                <a:gd name="T11" fmla="*/ 6356350 h 4320"/>
                <a:gd name="T12" fmla="*/ 514350 w 5760"/>
                <a:gd name="T13" fmla="*/ 6356350 h 4320"/>
                <a:gd name="T14" fmla="*/ 514350 w 5760"/>
                <a:gd name="T15" fmla="*/ 514350 h 4320"/>
                <a:gd name="T16" fmla="*/ 8642350 w 5760"/>
                <a:gd name="T17" fmla="*/ 514350 h 4320"/>
                <a:gd name="T18" fmla="*/ 8642350 w 5760"/>
                <a:gd name="T19" fmla="*/ 6356350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6" name="Rectangle 15">
            <a:extLst>
              <a:ext uri="{FF2B5EF4-FFF2-40B4-BE49-F238E27FC236}">
                <a16:creationId xmlns:a16="http://schemas.microsoft.com/office/drawing/2014/main" id="{D94759DA-8578-4231-9D26-7D0314C19962}"/>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4">
            <a:extLst>
              <a:ext uri="{FF2B5EF4-FFF2-40B4-BE49-F238E27FC236}">
                <a16:creationId xmlns:a16="http://schemas.microsoft.com/office/drawing/2014/main" id="{AC5F8AAB-8367-46B8-92B0-7FAA095B5AB0}"/>
              </a:ext>
            </a:extLst>
          </p:cNvPr>
          <p:cNvSpPr>
            <a:spLocks noGrp="1"/>
          </p:cNvSpPr>
          <p:nvPr>
            <p:ph type="dt" sz="half" idx="10"/>
          </p:nvPr>
        </p:nvSpPr>
        <p:spPr/>
        <p:txBody>
          <a:bodyPr/>
          <a:lstStyle>
            <a:lvl1pPr>
              <a:defRPr/>
            </a:lvl1pPr>
          </a:lstStyle>
          <a:p>
            <a:pPr>
              <a:defRPr/>
            </a:pPr>
            <a:endParaRPr lang="en-US"/>
          </a:p>
        </p:txBody>
      </p:sp>
      <p:sp>
        <p:nvSpPr>
          <p:cNvPr id="18" name="Footer Placeholder 5">
            <a:extLst>
              <a:ext uri="{FF2B5EF4-FFF2-40B4-BE49-F238E27FC236}">
                <a16:creationId xmlns:a16="http://schemas.microsoft.com/office/drawing/2014/main" id="{9179EC02-64A2-4908-AD86-9F3EA1F135BA}"/>
              </a:ext>
            </a:extLst>
          </p:cNvPr>
          <p:cNvSpPr>
            <a:spLocks noGrp="1"/>
          </p:cNvSpPr>
          <p:nvPr>
            <p:ph type="ftr" sz="quarter" idx="11"/>
          </p:nvPr>
        </p:nvSpPr>
        <p:spPr/>
        <p:txBody>
          <a:bodyPr/>
          <a:lstStyle>
            <a:lvl1pPr>
              <a:defRPr/>
            </a:lvl1pPr>
          </a:lstStyle>
          <a:p>
            <a:pPr>
              <a:defRPr/>
            </a:pPr>
            <a:endParaRPr lang="en-US"/>
          </a:p>
        </p:txBody>
      </p:sp>
      <p:sp>
        <p:nvSpPr>
          <p:cNvPr id="19" name="Slide Number Placeholder 6">
            <a:extLst>
              <a:ext uri="{FF2B5EF4-FFF2-40B4-BE49-F238E27FC236}">
                <a16:creationId xmlns:a16="http://schemas.microsoft.com/office/drawing/2014/main" id="{F3464B47-94C1-4121-98A4-816501782361}"/>
              </a:ext>
            </a:extLst>
          </p:cNvPr>
          <p:cNvSpPr>
            <a:spLocks noGrp="1"/>
          </p:cNvSpPr>
          <p:nvPr>
            <p:ph type="sldNum" sz="quarter" idx="12"/>
          </p:nvPr>
        </p:nvSpPr>
        <p:spPr/>
        <p:txBody>
          <a:bodyPr/>
          <a:lstStyle>
            <a:lvl1pPr algn="ctr">
              <a:defRPr sz="2800"/>
            </a:lvl1pPr>
          </a:lstStyle>
          <a:p>
            <a:pPr>
              <a:defRPr/>
            </a:pPr>
            <a:fld id="{0D5DE3EE-7E8B-4274-8FE8-C5329E8C8C06}" type="slidenum">
              <a:rPr lang="en-US" altLang="en-US"/>
              <a:pPr>
                <a:defRPr/>
              </a:pPr>
              <a:t>‹#›</a:t>
            </a:fld>
            <a:endParaRPr lang="en-US" altLang="en-US"/>
          </a:p>
        </p:txBody>
      </p:sp>
    </p:spTree>
    <p:extLst>
      <p:ext uri="{BB962C8B-B14F-4D97-AF65-F5344CB8AC3E}">
        <p14:creationId xmlns:p14="http://schemas.microsoft.com/office/powerpoint/2010/main" val="3891691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26">
            <a:extLst>
              <a:ext uri="{FF2B5EF4-FFF2-40B4-BE49-F238E27FC236}">
                <a16:creationId xmlns:a16="http://schemas.microsoft.com/office/drawing/2014/main" id="{4B698BEC-AA78-44B5-89B0-1AF6AAFC5D56}"/>
              </a:ext>
            </a:extLst>
          </p:cNvPr>
          <p:cNvGrpSpPr>
            <a:grpSpLocks/>
          </p:cNvGrpSpPr>
          <p:nvPr/>
        </p:nvGrpSpPr>
        <p:grpSpPr bwMode="auto">
          <a:xfrm>
            <a:off x="-1588" y="0"/>
            <a:ext cx="9145588" cy="6861175"/>
            <a:chOff x="-1588" y="0"/>
            <a:chExt cx="9145588" cy="6860798"/>
          </a:xfrm>
        </p:grpSpPr>
        <p:sp>
          <p:nvSpPr>
            <p:cNvPr id="6" name="Rectangle 5">
              <a:extLst>
                <a:ext uri="{FF2B5EF4-FFF2-40B4-BE49-F238E27FC236}">
                  <a16:creationId xmlns:a16="http://schemas.microsoft.com/office/drawing/2014/main" id="{28A3C349-D51C-48FC-A91F-87B26AC343B6}"/>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B972883B-3E3B-45BA-ABB0-75120193E484}"/>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AA6C7C2F-EDF5-4845-B414-4848879FF8E4}"/>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54C81598-C233-4E77-B92B-34CA187B0EB5}"/>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F5101AD2-1F4A-4BBC-B5F4-717E03D97012}"/>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D58FC9EC-E13D-428F-AF18-29156F006EEA}"/>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6B1452E-B8B0-40E2-A16B-C80D898C4406}"/>
                </a:ext>
              </a:extLst>
            </p:cNvPr>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B4ABFCD1-72A6-4CD0-891E-6A99B6204BEE}"/>
                </a:ext>
              </a:extLst>
            </p:cNvPr>
            <p:cNvSpPr>
              <a:spLocks/>
            </p:cNvSpPr>
            <p:nvPr/>
          </p:nvSpPr>
          <p:spPr bwMode="gray">
            <a:xfrm rot="-5400000">
              <a:off x="2852610" y="1765596"/>
              <a:ext cx="5995993" cy="3326809"/>
            </a:xfrm>
            <a:custGeom>
              <a:avLst/>
              <a:gdLst>
                <a:gd name="T0" fmla="*/ 0 w 4960"/>
                <a:gd name="T1" fmla="*/ 0 h 2752"/>
                <a:gd name="T2" fmla="*/ 0 w 4960"/>
                <a:gd name="T3" fmla="*/ 391674 h 2752"/>
                <a:gd name="T4" fmla="*/ 0 w 4960"/>
                <a:gd name="T5" fmla="*/ 2408068 h 2752"/>
                <a:gd name="T6" fmla="*/ 0 w 4960"/>
                <a:gd name="T7" fmla="*/ 3326809 h 2752"/>
                <a:gd name="T8" fmla="*/ 5995993 w 4960"/>
                <a:gd name="T9" fmla="*/ 3326809 h 2752"/>
                <a:gd name="T10" fmla="*/ 5995993 w 4960"/>
                <a:gd name="T11" fmla="*/ 2408068 h 2752"/>
                <a:gd name="T12" fmla="*/ 5995993 w 4960"/>
                <a:gd name="T13" fmla="*/ 391674 h 2752"/>
                <a:gd name="T14" fmla="*/ 5995993 w 4960"/>
                <a:gd name="T15" fmla="*/ 0 h 2752"/>
                <a:gd name="T16" fmla="*/ 5995993 w 4960"/>
                <a:gd name="T17" fmla="*/ 0 h 2752"/>
                <a:gd name="T18" fmla="*/ 5722788 w 4960"/>
                <a:gd name="T19" fmla="*/ 41102 h 2752"/>
                <a:gd name="T20" fmla="*/ 5452002 w 4960"/>
                <a:gd name="T21" fmla="*/ 77368 h 2752"/>
                <a:gd name="T22" fmla="*/ 5178797 w 4960"/>
                <a:gd name="T23" fmla="*/ 108798 h 2752"/>
                <a:gd name="T24" fmla="*/ 4908010 w 4960"/>
                <a:gd name="T25" fmla="*/ 137811 h 2752"/>
                <a:gd name="T26" fmla="*/ 4637224 w 4960"/>
                <a:gd name="T27" fmla="*/ 159571 h 2752"/>
                <a:gd name="T28" fmla="*/ 4368855 w 4960"/>
                <a:gd name="T29" fmla="*/ 176495 h 2752"/>
                <a:gd name="T30" fmla="*/ 4100486 w 4960"/>
                <a:gd name="T31" fmla="*/ 191001 h 2752"/>
                <a:gd name="T32" fmla="*/ 3836952 w 4960"/>
                <a:gd name="T33" fmla="*/ 200672 h 2752"/>
                <a:gd name="T34" fmla="*/ 3578254 w 4960"/>
                <a:gd name="T35" fmla="*/ 207926 h 2752"/>
                <a:gd name="T36" fmla="*/ 3321974 w 4960"/>
                <a:gd name="T37" fmla="*/ 210343 h 2752"/>
                <a:gd name="T38" fmla="*/ 3072946 w 4960"/>
                <a:gd name="T39" fmla="*/ 210343 h 2752"/>
                <a:gd name="T40" fmla="*/ 2826337 w 4960"/>
                <a:gd name="T41" fmla="*/ 210343 h 2752"/>
                <a:gd name="T42" fmla="*/ 2586981 w 4960"/>
                <a:gd name="T43" fmla="*/ 205508 h 2752"/>
                <a:gd name="T44" fmla="*/ 2354878 w 4960"/>
                <a:gd name="T45" fmla="*/ 198255 h 2752"/>
                <a:gd name="T46" fmla="*/ 2130028 w 4960"/>
                <a:gd name="T47" fmla="*/ 188584 h 2752"/>
                <a:gd name="T48" fmla="*/ 1912432 w 4960"/>
                <a:gd name="T49" fmla="*/ 178913 h 2752"/>
                <a:gd name="T50" fmla="*/ 1704506 w 4960"/>
                <a:gd name="T51" fmla="*/ 166824 h 2752"/>
                <a:gd name="T52" fmla="*/ 1503834 w 4960"/>
                <a:gd name="T53" fmla="*/ 154735 h 2752"/>
                <a:gd name="T54" fmla="*/ 1315250 w 4960"/>
                <a:gd name="T55" fmla="*/ 140229 h 2752"/>
                <a:gd name="T56" fmla="*/ 1133920 w 4960"/>
                <a:gd name="T57" fmla="*/ 125722 h 2752"/>
                <a:gd name="T58" fmla="*/ 807525 w 4960"/>
                <a:gd name="T59" fmla="*/ 94292 h 2752"/>
                <a:gd name="T60" fmla="*/ 529485 w 4960"/>
                <a:gd name="T61" fmla="*/ 65279 h 2752"/>
                <a:gd name="T62" fmla="*/ 307053 w 4960"/>
                <a:gd name="T63" fmla="*/ 41102 h 2752"/>
                <a:gd name="T64" fmla="*/ 140229 w 4960"/>
                <a:gd name="T65" fmla="*/ 19342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4" name="Freeform 5">
              <a:extLst>
                <a:ext uri="{FF2B5EF4-FFF2-40B4-BE49-F238E27FC236}">
                  <a16:creationId xmlns:a16="http://schemas.microsoft.com/office/drawing/2014/main" id="{8999ED40-BA6C-436A-853C-3BD8721FD9B5}"/>
                </a:ext>
              </a:extLst>
            </p:cNvPr>
            <p:cNvSpPr>
              <a:spLocks/>
            </p:cNvSpPr>
            <p:nvPr/>
          </p:nvSpPr>
          <p:spPr bwMode="gray">
            <a:xfrm rot="-5912394">
              <a:off x="3074559" y="1458373"/>
              <a:ext cx="2377690" cy="317748"/>
            </a:xfrm>
            <a:custGeom>
              <a:avLst/>
              <a:gdLst>
                <a:gd name="T0" fmla="*/ 20210 w 10000"/>
                <a:gd name="T1" fmla="*/ 152058 h 5291"/>
                <a:gd name="T2" fmla="*/ 2367704 w 10000"/>
                <a:gd name="T3" fmla="*/ 317748 h 5291"/>
                <a:gd name="T4" fmla="*/ 2377690 w 10000"/>
                <a:gd name="T5" fmla="*/ 0 h 5291"/>
                <a:gd name="T6" fmla="*/ 2377690 w 10000"/>
                <a:gd name="T7" fmla="*/ 0 h 5291"/>
                <a:gd name="T8" fmla="*/ 2298513 w 10000"/>
                <a:gd name="T9" fmla="*/ 12251 h 5291"/>
                <a:gd name="T10" fmla="*/ 2219336 w 10000"/>
                <a:gd name="T11" fmla="*/ 24022 h 5291"/>
                <a:gd name="T12" fmla="*/ 2140159 w 10000"/>
                <a:gd name="T13" fmla="*/ 35432 h 5291"/>
                <a:gd name="T14" fmla="*/ 2060744 w 10000"/>
                <a:gd name="T15" fmla="*/ 45221 h 5291"/>
                <a:gd name="T16" fmla="*/ 1981329 w 10000"/>
                <a:gd name="T17" fmla="*/ 55070 h 5291"/>
                <a:gd name="T18" fmla="*/ 1901914 w 10000"/>
                <a:gd name="T19" fmla="*/ 64318 h 5291"/>
                <a:gd name="T20" fmla="*/ 1823450 w 10000"/>
                <a:gd name="T21" fmla="*/ 72185 h 5291"/>
                <a:gd name="T22" fmla="*/ 1743560 w 10000"/>
                <a:gd name="T23" fmla="*/ 79572 h 5291"/>
                <a:gd name="T24" fmla="*/ 1664383 w 10000"/>
                <a:gd name="T25" fmla="*/ 86478 h 5291"/>
                <a:gd name="T26" fmla="*/ 1586633 w 10000"/>
                <a:gd name="T27" fmla="*/ 92364 h 5291"/>
                <a:gd name="T28" fmla="*/ 1507455 w 10000"/>
                <a:gd name="T29" fmla="*/ 98249 h 5291"/>
                <a:gd name="T30" fmla="*/ 1429705 w 10000"/>
                <a:gd name="T31" fmla="*/ 103234 h 5291"/>
                <a:gd name="T32" fmla="*/ 1351955 w 10000"/>
                <a:gd name="T33" fmla="*/ 107137 h 5291"/>
                <a:gd name="T34" fmla="*/ 1274204 w 10000"/>
                <a:gd name="T35" fmla="*/ 111101 h 5291"/>
                <a:gd name="T36" fmla="*/ 1197405 w 10000"/>
                <a:gd name="T37" fmla="*/ 114464 h 5291"/>
                <a:gd name="T38" fmla="*/ 1121556 w 10000"/>
                <a:gd name="T39" fmla="*/ 116986 h 5291"/>
                <a:gd name="T40" fmla="*/ 1045233 w 10000"/>
                <a:gd name="T41" fmla="*/ 118908 h 5291"/>
                <a:gd name="T42" fmla="*/ 969860 w 10000"/>
                <a:gd name="T43" fmla="*/ 120890 h 5291"/>
                <a:gd name="T44" fmla="*/ 895438 w 10000"/>
                <a:gd name="T45" fmla="*/ 121850 h 5291"/>
                <a:gd name="T46" fmla="*/ 821254 w 10000"/>
                <a:gd name="T47" fmla="*/ 122871 h 5291"/>
                <a:gd name="T48" fmla="*/ 747784 w 10000"/>
                <a:gd name="T49" fmla="*/ 123292 h 5291"/>
                <a:gd name="T50" fmla="*/ 675026 w 10000"/>
                <a:gd name="T51" fmla="*/ 122871 h 5291"/>
                <a:gd name="T52" fmla="*/ 603220 w 10000"/>
                <a:gd name="T53" fmla="*/ 122871 h 5291"/>
                <a:gd name="T54" fmla="*/ 532127 w 10000"/>
                <a:gd name="T55" fmla="*/ 121850 h 5291"/>
                <a:gd name="T56" fmla="*/ 461985 w 10000"/>
                <a:gd name="T57" fmla="*/ 120349 h 5291"/>
                <a:gd name="T58" fmla="*/ 393032 w 10000"/>
                <a:gd name="T59" fmla="*/ 118908 h 5291"/>
                <a:gd name="T60" fmla="*/ 325268 w 10000"/>
                <a:gd name="T61" fmla="*/ 117406 h 5291"/>
                <a:gd name="T62" fmla="*/ 257979 w 10000"/>
                <a:gd name="T63" fmla="*/ 115004 h 5291"/>
                <a:gd name="T64" fmla="*/ 191642 w 10000"/>
                <a:gd name="T65" fmla="*/ 112482 h 5291"/>
                <a:gd name="T66" fmla="*/ 126731 w 10000"/>
                <a:gd name="T67" fmla="*/ 110080 h 5291"/>
                <a:gd name="T68" fmla="*/ 0 w 10000"/>
                <a:gd name="T69" fmla="*/ 103654 h 5291"/>
                <a:gd name="T70" fmla="*/ 20210 w 10000"/>
                <a:gd name="T71" fmla="*/ 15205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5" name="Freeform 5">
              <a:extLst>
                <a:ext uri="{FF2B5EF4-FFF2-40B4-BE49-F238E27FC236}">
                  <a16:creationId xmlns:a16="http://schemas.microsoft.com/office/drawing/2014/main" id="{2F012E57-1721-43E0-82E6-67019561475F}"/>
                </a:ext>
              </a:extLst>
            </p:cNvPr>
            <p:cNvSpPr>
              <a:spLocks noEditPoints="1"/>
            </p:cNvSpPr>
            <p:nvPr/>
          </p:nvSpPr>
          <p:spPr bwMode="gray">
            <a:xfrm>
              <a:off x="0" y="0"/>
              <a:ext cx="9144000" cy="6858000"/>
            </a:xfrm>
            <a:custGeom>
              <a:avLst/>
              <a:gdLst>
                <a:gd name="T0" fmla="*/ 0 w 5760"/>
                <a:gd name="T1" fmla="*/ 0 h 4320"/>
                <a:gd name="T2" fmla="*/ 0 w 5760"/>
                <a:gd name="T3" fmla="*/ 6858000 h 4320"/>
                <a:gd name="T4" fmla="*/ 9144000 w 5760"/>
                <a:gd name="T5" fmla="*/ 6858000 h 4320"/>
                <a:gd name="T6" fmla="*/ 9144000 w 5760"/>
                <a:gd name="T7" fmla="*/ 0 h 4320"/>
                <a:gd name="T8" fmla="*/ 0 w 5760"/>
                <a:gd name="T9" fmla="*/ 0 h 4320"/>
                <a:gd name="T10" fmla="*/ 8642350 w 5760"/>
                <a:gd name="T11" fmla="*/ 6356350 h 4320"/>
                <a:gd name="T12" fmla="*/ 514350 w 5760"/>
                <a:gd name="T13" fmla="*/ 6356350 h 4320"/>
                <a:gd name="T14" fmla="*/ 514350 w 5760"/>
                <a:gd name="T15" fmla="*/ 514350 h 4320"/>
                <a:gd name="T16" fmla="*/ 8642350 w 5760"/>
                <a:gd name="T17" fmla="*/ 514350 h 4320"/>
                <a:gd name="T18" fmla="*/ 8642350 w 5760"/>
                <a:gd name="T19" fmla="*/ 6356350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6" name="Rectangle 15">
            <a:extLst>
              <a:ext uri="{FF2B5EF4-FFF2-40B4-BE49-F238E27FC236}">
                <a16:creationId xmlns:a16="http://schemas.microsoft.com/office/drawing/2014/main" id="{80EB1133-DD8F-4A92-9D43-5A0A37589C39}"/>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4">
            <a:extLst>
              <a:ext uri="{FF2B5EF4-FFF2-40B4-BE49-F238E27FC236}">
                <a16:creationId xmlns:a16="http://schemas.microsoft.com/office/drawing/2014/main" id="{51CD0DFE-A8AA-4D05-9516-C441524FC283}"/>
              </a:ext>
            </a:extLst>
          </p:cNvPr>
          <p:cNvSpPr>
            <a:spLocks noGrp="1"/>
          </p:cNvSpPr>
          <p:nvPr>
            <p:ph type="dt" sz="half" idx="10"/>
          </p:nvPr>
        </p:nvSpPr>
        <p:spPr/>
        <p:txBody>
          <a:bodyPr/>
          <a:lstStyle>
            <a:lvl1pPr>
              <a:defRPr/>
            </a:lvl1pPr>
          </a:lstStyle>
          <a:p>
            <a:pPr>
              <a:defRPr/>
            </a:pPr>
            <a:endParaRPr lang="en-US"/>
          </a:p>
        </p:txBody>
      </p:sp>
      <p:sp>
        <p:nvSpPr>
          <p:cNvPr id="18" name="Footer Placeholder 5">
            <a:extLst>
              <a:ext uri="{FF2B5EF4-FFF2-40B4-BE49-F238E27FC236}">
                <a16:creationId xmlns:a16="http://schemas.microsoft.com/office/drawing/2014/main" id="{3A541848-1E2B-440F-9C5A-641B53C95772}"/>
              </a:ext>
            </a:extLst>
          </p:cNvPr>
          <p:cNvSpPr>
            <a:spLocks noGrp="1"/>
          </p:cNvSpPr>
          <p:nvPr>
            <p:ph type="ftr" sz="quarter" idx="11"/>
          </p:nvPr>
        </p:nvSpPr>
        <p:spPr/>
        <p:txBody>
          <a:bodyPr/>
          <a:lstStyle>
            <a:lvl1pPr>
              <a:defRPr/>
            </a:lvl1pPr>
          </a:lstStyle>
          <a:p>
            <a:pPr>
              <a:defRPr/>
            </a:pPr>
            <a:endParaRPr lang="en-US"/>
          </a:p>
        </p:txBody>
      </p:sp>
      <p:sp>
        <p:nvSpPr>
          <p:cNvPr id="19" name="Slide Number Placeholder 6">
            <a:extLst>
              <a:ext uri="{FF2B5EF4-FFF2-40B4-BE49-F238E27FC236}">
                <a16:creationId xmlns:a16="http://schemas.microsoft.com/office/drawing/2014/main" id="{1F077E55-89EF-4EF4-8FA4-E69ABA23904E}"/>
              </a:ext>
            </a:extLst>
          </p:cNvPr>
          <p:cNvSpPr>
            <a:spLocks noGrp="1"/>
          </p:cNvSpPr>
          <p:nvPr>
            <p:ph type="sldNum" sz="quarter" idx="12"/>
          </p:nvPr>
        </p:nvSpPr>
        <p:spPr/>
        <p:txBody>
          <a:bodyPr/>
          <a:lstStyle>
            <a:lvl1pPr algn="ctr">
              <a:defRPr sz="2800"/>
            </a:lvl1pPr>
          </a:lstStyle>
          <a:p>
            <a:pPr>
              <a:defRPr/>
            </a:pPr>
            <a:fld id="{CA937BDB-EEAD-47A3-AABB-EDB1B3F69183}" type="slidenum">
              <a:rPr lang="en-US" altLang="en-US"/>
              <a:pPr>
                <a:defRPr/>
              </a:pPr>
              <a:t>‹#›</a:t>
            </a:fld>
            <a:endParaRPr lang="en-US" altLang="en-US"/>
          </a:p>
        </p:txBody>
      </p:sp>
    </p:spTree>
    <p:extLst>
      <p:ext uri="{BB962C8B-B14F-4D97-AF65-F5344CB8AC3E}">
        <p14:creationId xmlns:p14="http://schemas.microsoft.com/office/powerpoint/2010/main" val="636879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5">
            <a:extLst>
              <a:ext uri="{FF2B5EF4-FFF2-40B4-BE49-F238E27FC236}">
                <a16:creationId xmlns:a16="http://schemas.microsoft.com/office/drawing/2014/main" id="{B1BA3ACA-7AB6-4E03-8B80-8CABCA72A4B4}"/>
              </a:ext>
            </a:extLst>
          </p:cNvPr>
          <p:cNvGrpSpPr>
            <a:grpSpLocks/>
          </p:cNvGrpSpPr>
          <p:nvPr/>
        </p:nvGrpSpPr>
        <p:grpSpPr bwMode="auto">
          <a:xfrm>
            <a:off x="-1588" y="0"/>
            <a:ext cx="9145588" cy="6861175"/>
            <a:chOff x="-1588" y="0"/>
            <a:chExt cx="9145588" cy="6860798"/>
          </a:xfrm>
        </p:grpSpPr>
        <p:sp>
          <p:nvSpPr>
            <p:cNvPr id="14" name="Rectangle 13">
              <a:extLst>
                <a:ext uri="{FF2B5EF4-FFF2-40B4-BE49-F238E27FC236}">
                  <a16:creationId xmlns:a16="http://schemas.microsoft.com/office/drawing/2014/main" id="{09FDC3D9-4169-4E59-9F16-C239E0093892}"/>
                </a:ext>
              </a:extLst>
            </p:cNvPr>
            <p:cNvSpPr/>
            <p:nvPr/>
          </p:nvSpPr>
          <p:spPr>
            <a:xfrm>
              <a:off x="0" y="0"/>
              <a:ext cx="9118832"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a:extLst>
                <a:ext uri="{FF2B5EF4-FFF2-40B4-BE49-F238E27FC236}">
                  <a16:creationId xmlns:a16="http://schemas.microsoft.com/office/drawing/2014/main" id="{B43DF8F1-0E3C-4571-A3A9-62A55D961C8E}"/>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a:extLst>
                <a:ext uri="{FF2B5EF4-FFF2-40B4-BE49-F238E27FC236}">
                  <a16:creationId xmlns:a16="http://schemas.microsoft.com/office/drawing/2014/main" id="{BC914564-CE21-4E7D-9BB5-DEEE9D68A75B}"/>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43B0F5F7-D835-4BC9-9C15-2BC19020D227}"/>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D81CC89A-F500-4D71-BEF6-415F285CB465}"/>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96AC7DB4-4BFD-4C52-8850-979494C18792}"/>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1" name="Freeform 5">
              <a:extLst>
                <a:ext uri="{FF2B5EF4-FFF2-40B4-BE49-F238E27FC236}">
                  <a16:creationId xmlns:a16="http://schemas.microsoft.com/office/drawing/2014/main" id="{F19B4520-51A3-4D5A-AEC4-B62E13BB7EF5}"/>
                </a:ext>
              </a:extLst>
            </p:cNvPr>
            <p:cNvSpPr>
              <a:spLocks/>
            </p:cNvSpPr>
            <p:nvPr/>
          </p:nvSpPr>
          <p:spPr bwMode="gray">
            <a:xfrm rot="-589932">
              <a:off x="6359946" y="1790293"/>
              <a:ext cx="2377690" cy="317748"/>
            </a:xfrm>
            <a:custGeom>
              <a:avLst/>
              <a:gdLst>
                <a:gd name="T0" fmla="*/ 20210 w 10000"/>
                <a:gd name="T1" fmla="*/ 152058 h 5291"/>
                <a:gd name="T2" fmla="*/ 2367704 w 10000"/>
                <a:gd name="T3" fmla="*/ 317748 h 5291"/>
                <a:gd name="T4" fmla="*/ 2377690 w 10000"/>
                <a:gd name="T5" fmla="*/ 0 h 5291"/>
                <a:gd name="T6" fmla="*/ 2377690 w 10000"/>
                <a:gd name="T7" fmla="*/ 0 h 5291"/>
                <a:gd name="T8" fmla="*/ 2298513 w 10000"/>
                <a:gd name="T9" fmla="*/ 12251 h 5291"/>
                <a:gd name="T10" fmla="*/ 2219336 w 10000"/>
                <a:gd name="T11" fmla="*/ 24022 h 5291"/>
                <a:gd name="T12" fmla="*/ 2140159 w 10000"/>
                <a:gd name="T13" fmla="*/ 35432 h 5291"/>
                <a:gd name="T14" fmla="*/ 2060744 w 10000"/>
                <a:gd name="T15" fmla="*/ 45221 h 5291"/>
                <a:gd name="T16" fmla="*/ 1981329 w 10000"/>
                <a:gd name="T17" fmla="*/ 55070 h 5291"/>
                <a:gd name="T18" fmla="*/ 1901914 w 10000"/>
                <a:gd name="T19" fmla="*/ 64318 h 5291"/>
                <a:gd name="T20" fmla="*/ 1823450 w 10000"/>
                <a:gd name="T21" fmla="*/ 72185 h 5291"/>
                <a:gd name="T22" fmla="*/ 1743560 w 10000"/>
                <a:gd name="T23" fmla="*/ 79572 h 5291"/>
                <a:gd name="T24" fmla="*/ 1664383 w 10000"/>
                <a:gd name="T25" fmla="*/ 86478 h 5291"/>
                <a:gd name="T26" fmla="*/ 1586633 w 10000"/>
                <a:gd name="T27" fmla="*/ 92364 h 5291"/>
                <a:gd name="T28" fmla="*/ 1507455 w 10000"/>
                <a:gd name="T29" fmla="*/ 98249 h 5291"/>
                <a:gd name="T30" fmla="*/ 1429705 w 10000"/>
                <a:gd name="T31" fmla="*/ 103234 h 5291"/>
                <a:gd name="T32" fmla="*/ 1351955 w 10000"/>
                <a:gd name="T33" fmla="*/ 107137 h 5291"/>
                <a:gd name="T34" fmla="*/ 1274204 w 10000"/>
                <a:gd name="T35" fmla="*/ 111101 h 5291"/>
                <a:gd name="T36" fmla="*/ 1197405 w 10000"/>
                <a:gd name="T37" fmla="*/ 114464 h 5291"/>
                <a:gd name="T38" fmla="*/ 1121556 w 10000"/>
                <a:gd name="T39" fmla="*/ 116986 h 5291"/>
                <a:gd name="T40" fmla="*/ 1045233 w 10000"/>
                <a:gd name="T41" fmla="*/ 118908 h 5291"/>
                <a:gd name="T42" fmla="*/ 969860 w 10000"/>
                <a:gd name="T43" fmla="*/ 120890 h 5291"/>
                <a:gd name="T44" fmla="*/ 895438 w 10000"/>
                <a:gd name="T45" fmla="*/ 121850 h 5291"/>
                <a:gd name="T46" fmla="*/ 821254 w 10000"/>
                <a:gd name="T47" fmla="*/ 122871 h 5291"/>
                <a:gd name="T48" fmla="*/ 747784 w 10000"/>
                <a:gd name="T49" fmla="*/ 123292 h 5291"/>
                <a:gd name="T50" fmla="*/ 675026 w 10000"/>
                <a:gd name="T51" fmla="*/ 122871 h 5291"/>
                <a:gd name="T52" fmla="*/ 603220 w 10000"/>
                <a:gd name="T53" fmla="*/ 122871 h 5291"/>
                <a:gd name="T54" fmla="*/ 532127 w 10000"/>
                <a:gd name="T55" fmla="*/ 121850 h 5291"/>
                <a:gd name="T56" fmla="*/ 461985 w 10000"/>
                <a:gd name="T57" fmla="*/ 120349 h 5291"/>
                <a:gd name="T58" fmla="*/ 393032 w 10000"/>
                <a:gd name="T59" fmla="*/ 118908 h 5291"/>
                <a:gd name="T60" fmla="*/ 325268 w 10000"/>
                <a:gd name="T61" fmla="*/ 117406 h 5291"/>
                <a:gd name="T62" fmla="*/ 257979 w 10000"/>
                <a:gd name="T63" fmla="*/ 115004 h 5291"/>
                <a:gd name="T64" fmla="*/ 191642 w 10000"/>
                <a:gd name="T65" fmla="*/ 112482 h 5291"/>
                <a:gd name="T66" fmla="*/ 126731 w 10000"/>
                <a:gd name="T67" fmla="*/ 110080 h 5291"/>
                <a:gd name="T68" fmla="*/ 0 w 10000"/>
                <a:gd name="T69" fmla="*/ 103654 h 5291"/>
                <a:gd name="T70" fmla="*/ 20210 w 10000"/>
                <a:gd name="T71" fmla="*/ 15205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052" name="Freeform 24">
              <a:extLst>
                <a:ext uri="{FF2B5EF4-FFF2-40B4-BE49-F238E27FC236}">
                  <a16:creationId xmlns:a16="http://schemas.microsoft.com/office/drawing/2014/main" id="{D96A2372-E506-4709-B299-F95ABFA47DCE}"/>
                </a:ext>
              </a:extLst>
            </p:cNvPr>
            <p:cNvSpPr>
              <a:spLocks/>
            </p:cNvSpPr>
            <p:nvPr/>
          </p:nvSpPr>
          <p:spPr bwMode="gray">
            <a:xfrm>
              <a:off x="485023" y="1856450"/>
              <a:ext cx="8173954" cy="4535226"/>
            </a:xfrm>
            <a:custGeom>
              <a:avLst/>
              <a:gdLst>
                <a:gd name="T0" fmla="*/ 0 w 4960"/>
                <a:gd name="T1" fmla="*/ 0 h 2752"/>
                <a:gd name="T2" fmla="*/ 0 w 4960"/>
                <a:gd name="T3" fmla="*/ 533944 h 2752"/>
                <a:gd name="T4" fmla="*/ 0 w 4960"/>
                <a:gd name="T5" fmla="*/ 3282765 h 2752"/>
                <a:gd name="T6" fmla="*/ 0 w 4960"/>
                <a:gd name="T7" fmla="*/ 4535226 h 2752"/>
                <a:gd name="T8" fmla="*/ 8173954 w 4960"/>
                <a:gd name="T9" fmla="*/ 4535226 h 2752"/>
                <a:gd name="T10" fmla="*/ 8173954 w 4960"/>
                <a:gd name="T11" fmla="*/ 3282765 h 2752"/>
                <a:gd name="T12" fmla="*/ 8173954 w 4960"/>
                <a:gd name="T13" fmla="*/ 533944 h 2752"/>
                <a:gd name="T14" fmla="*/ 8173954 w 4960"/>
                <a:gd name="T15" fmla="*/ 0 h 2752"/>
                <a:gd name="T16" fmla="*/ 8173954 w 4960"/>
                <a:gd name="T17" fmla="*/ 0 h 2752"/>
                <a:gd name="T18" fmla="*/ 7801512 w 4960"/>
                <a:gd name="T19" fmla="*/ 56031 h 2752"/>
                <a:gd name="T20" fmla="*/ 7432365 w 4960"/>
                <a:gd name="T21" fmla="*/ 105470 h 2752"/>
                <a:gd name="T22" fmla="*/ 7059923 w 4960"/>
                <a:gd name="T23" fmla="*/ 148318 h 2752"/>
                <a:gd name="T24" fmla="*/ 6690777 w 4960"/>
                <a:gd name="T25" fmla="*/ 187869 h 2752"/>
                <a:gd name="T26" fmla="*/ 6321631 w 4960"/>
                <a:gd name="T27" fmla="*/ 217533 h 2752"/>
                <a:gd name="T28" fmla="*/ 5955780 w 4960"/>
                <a:gd name="T29" fmla="*/ 240604 h 2752"/>
                <a:gd name="T30" fmla="*/ 5589930 w 4960"/>
                <a:gd name="T31" fmla="*/ 260380 h 2752"/>
                <a:gd name="T32" fmla="*/ 5230671 w 4960"/>
                <a:gd name="T33" fmla="*/ 273564 h 2752"/>
                <a:gd name="T34" fmla="*/ 4878005 w 4960"/>
                <a:gd name="T35" fmla="*/ 283452 h 2752"/>
                <a:gd name="T36" fmla="*/ 4528634 w 4960"/>
                <a:gd name="T37" fmla="*/ 286748 h 2752"/>
                <a:gd name="T38" fmla="*/ 4189151 w 4960"/>
                <a:gd name="T39" fmla="*/ 286748 h 2752"/>
                <a:gd name="T40" fmla="*/ 3852965 w 4960"/>
                <a:gd name="T41" fmla="*/ 286748 h 2752"/>
                <a:gd name="T42" fmla="*/ 3526666 w 4960"/>
                <a:gd name="T43" fmla="*/ 280156 h 2752"/>
                <a:gd name="T44" fmla="*/ 3210255 w 4960"/>
                <a:gd name="T45" fmla="*/ 270268 h 2752"/>
                <a:gd name="T46" fmla="*/ 2903731 w 4960"/>
                <a:gd name="T47" fmla="*/ 257084 h 2752"/>
                <a:gd name="T48" fmla="*/ 2607096 w 4960"/>
                <a:gd name="T49" fmla="*/ 243900 h 2752"/>
                <a:gd name="T50" fmla="*/ 2323644 w 4960"/>
                <a:gd name="T51" fmla="*/ 227420 h 2752"/>
                <a:gd name="T52" fmla="*/ 2050080 w 4960"/>
                <a:gd name="T53" fmla="*/ 210941 h 2752"/>
                <a:gd name="T54" fmla="*/ 1792996 w 4960"/>
                <a:gd name="T55" fmla="*/ 191165 h 2752"/>
                <a:gd name="T56" fmla="*/ 1545800 w 4960"/>
                <a:gd name="T57" fmla="*/ 171389 h 2752"/>
                <a:gd name="T58" fmla="*/ 1100847 w 4960"/>
                <a:gd name="T59" fmla="*/ 128542 h 2752"/>
                <a:gd name="T60" fmla="*/ 721813 w 4960"/>
                <a:gd name="T61" fmla="*/ 88991 h 2752"/>
                <a:gd name="T62" fmla="*/ 418586 w 4960"/>
                <a:gd name="T63" fmla="*/ 56031 h 2752"/>
                <a:gd name="T64" fmla="*/ 191165 w 4960"/>
                <a:gd name="T65" fmla="*/ 26368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053" name="Freeform 5">
              <a:extLst>
                <a:ext uri="{FF2B5EF4-FFF2-40B4-BE49-F238E27FC236}">
                  <a16:creationId xmlns:a16="http://schemas.microsoft.com/office/drawing/2014/main" id="{5E4DC546-857C-4C88-B705-931E535EFD1C}"/>
                </a:ext>
              </a:extLst>
            </p:cNvPr>
            <p:cNvSpPr>
              <a:spLocks noEditPoints="1"/>
            </p:cNvSpPr>
            <p:nvPr/>
          </p:nvSpPr>
          <p:spPr bwMode="gray">
            <a:xfrm>
              <a:off x="0" y="0"/>
              <a:ext cx="9144000" cy="6858000"/>
            </a:xfrm>
            <a:custGeom>
              <a:avLst/>
              <a:gdLst>
                <a:gd name="T0" fmla="*/ 0 w 5760"/>
                <a:gd name="T1" fmla="*/ 0 h 4320"/>
                <a:gd name="T2" fmla="*/ 0 w 5760"/>
                <a:gd name="T3" fmla="*/ 6858000 h 4320"/>
                <a:gd name="T4" fmla="*/ 9144000 w 5760"/>
                <a:gd name="T5" fmla="*/ 6858000 h 4320"/>
                <a:gd name="T6" fmla="*/ 9144000 w 5760"/>
                <a:gd name="T7" fmla="*/ 0 h 4320"/>
                <a:gd name="T8" fmla="*/ 0 w 5760"/>
                <a:gd name="T9" fmla="*/ 0 h 4320"/>
                <a:gd name="T10" fmla="*/ 8642350 w 5760"/>
                <a:gd name="T11" fmla="*/ 6356350 h 4320"/>
                <a:gd name="T12" fmla="*/ 514350 w 5760"/>
                <a:gd name="T13" fmla="*/ 6356350 h 4320"/>
                <a:gd name="T14" fmla="*/ 514350 w 5760"/>
                <a:gd name="T15" fmla="*/ 514350 h 4320"/>
                <a:gd name="T16" fmla="*/ 8642350 w 5760"/>
                <a:gd name="T17" fmla="*/ 514350 h 4320"/>
                <a:gd name="T18" fmla="*/ 8642350 w 5760"/>
                <a:gd name="T19" fmla="*/ 6356350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027" name="Title Placeholder 1">
            <a:extLst>
              <a:ext uri="{FF2B5EF4-FFF2-40B4-BE49-F238E27FC236}">
                <a16:creationId xmlns:a16="http://schemas.microsoft.com/office/drawing/2014/main" id="{65A5BA41-9A84-4288-8E52-AE2488A68DC6}"/>
              </a:ext>
            </a:extLst>
          </p:cNvPr>
          <p:cNvSpPr>
            <a:spLocks noGrp="1" noChangeArrowheads="1"/>
          </p:cNvSpPr>
          <p:nvPr>
            <p:ph type="title"/>
          </p:nvPr>
        </p:nvSpPr>
        <p:spPr bwMode="gray">
          <a:xfrm>
            <a:off x="866775" y="927100"/>
            <a:ext cx="63452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39BB66E9-604D-4DEB-BE1D-7FD7DA052280}"/>
              </a:ext>
            </a:extLst>
          </p:cNvPr>
          <p:cNvSpPr>
            <a:spLocks noGrp="1" noChangeArrowheads="1"/>
          </p:cNvSpPr>
          <p:nvPr>
            <p:ph type="body" idx="1"/>
          </p:nvPr>
        </p:nvSpPr>
        <p:spPr bwMode="auto">
          <a:xfrm>
            <a:off x="863600" y="2489200"/>
            <a:ext cx="634682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4EA805A-56BA-49DF-BAD8-DB65EE51C387}"/>
              </a:ext>
            </a:extLst>
          </p:cNvPr>
          <p:cNvSpPr>
            <a:spLocks noGrp="1"/>
          </p:cNvSpPr>
          <p:nvPr>
            <p:ph type="dt" sz="half" idx="2"/>
          </p:nvPr>
        </p:nvSpPr>
        <p:spPr>
          <a:xfrm>
            <a:off x="7573963" y="6365875"/>
            <a:ext cx="990600" cy="228600"/>
          </a:xfrm>
          <a:prstGeom prst="rect">
            <a:avLst/>
          </a:prstGeom>
        </p:spPr>
        <p:txBody>
          <a:bodyPr vert="horz" lIns="91440" tIns="45720" rIns="91440" bIns="45720" rtlCol="0" anchor="b"/>
          <a:lstStyle>
            <a:lvl1pPr algn="r" eaLnBrk="1" hangingPunct="1">
              <a:defRPr sz="900" b="1" i="0">
                <a:solidFill>
                  <a:schemeClr val="accent1"/>
                </a:solidFill>
              </a:defRPr>
            </a:lvl1pPr>
          </a:lstStyle>
          <a:p>
            <a:pPr>
              <a:defRPr/>
            </a:pPr>
            <a:endParaRPr lang="en-US"/>
          </a:p>
        </p:txBody>
      </p:sp>
      <p:sp>
        <p:nvSpPr>
          <p:cNvPr id="5" name="Footer Placeholder 4">
            <a:extLst>
              <a:ext uri="{FF2B5EF4-FFF2-40B4-BE49-F238E27FC236}">
                <a16:creationId xmlns:a16="http://schemas.microsoft.com/office/drawing/2014/main" id="{B3C12390-0C8E-4D67-9F5D-B30BBFD8222F}"/>
              </a:ext>
            </a:extLst>
          </p:cNvPr>
          <p:cNvSpPr>
            <a:spLocks noGrp="1"/>
          </p:cNvSpPr>
          <p:nvPr>
            <p:ph type="ftr" sz="quarter" idx="3"/>
          </p:nvPr>
        </p:nvSpPr>
        <p:spPr>
          <a:xfrm>
            <a:off x="590550" y="6365875"/>
            <a:ext cx="3860800" cy="228600"/>
          </a:xfrm>
          <a:prstGeom prst="rect">
            <a:avLst/>
          </a:prstGeom>
        </p:spPr>
        <p:txBody>
          <a:bodyPr vert="horz" lIns="91440" tIns="45720" rIns="91440" bIns="45720" rtlCol="0" anchor="b"/>
          <a:lstStyle>
            <a:lvl1pPr algn="l" eaLnBrk="1" hangingPunct="1">
              <a:defRPr sz="900" b="1" i="0">
                <a:solidFill>
                  <a:schemeClr val="accent1"/>
                </a:solidFill>
              </a:defRPr>
            </a:lvl1pPr>
          </a:lstStyle>
          <a:p>
            <a:pPr>
              <a:defRPr/>
            </a:pPr>
            <a:endParaRPr lang="en-US"/>
          </a:p>
        </p:txBody>
      </p:sp>
      <p:sp>
        <p:nvSpPr>
          <p:cNvPr id="26" name="Rectangle 25">
            <a:extLst>
              <a:ext uri="{FF2B5EF4-FFF2-40B4-BE49-F238E27FC236}">
                <a16:creationId xmlns:a16="http://schemas.microsoft.com/office/drawing/2014/main" id="{B3A02913-4717-4EA0-91FE-15421DB73CA2}"/>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a:extLst>
              <a:ext uri="{FF2B5EF4-FFF2-40B4-BE49-F238E27FC236}">
                <a16:creationId xmlns:a16="http://schemas.microsoft.com/office/drawing/2014/main" id="{71D8488F-22A7-474F-A55A-C32D24BC0097}"/>
              </a:ext>
            </a:extLst>
          </p:cNvPr>
          <p:cNvSpPr>
            <a:spLocks noGrp="1"/>
          </p:cNvSpPr>
          <p:nvPr>
            <p:ph type="sldNum" sz="quarter" idx="4"/>
          </p:nvPr>
        </p:nvSpPr>
        <p:spPr bwMode="gray">
          <a:xfrm>
            <a:off x="7678738" y="295275"/>
            <a:ext cx="790575" cy="768350"/>
          </a:xfrm>
          <a:prstGeom prst="rect">
            <a:avLst/>
          </a:prstGeom>
        </p:spPr>
        <p:txBody>
          <a:bodyPr anchor="b"/>
          <a:lstStyle>
            <a:lvl1pPr algn="ctr" eaLnBrk="1" hangingPunct="1">
              <a:defRPr sz="2800">
                <a:solidFill>
                  <a:schemeClr val="bg1"/>
                </a:solidFill>
              </a:defRPr>
            </a:lvl1pPr>
          </a:lstStyle>
          <a:p>
            <a:pPr>
              <a:defRPr/>
            </a:pPr>
            <a:fld id="{AC53FE1E-D099-49C3-9202-D01F67DB4D4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05" r:id="rId1"/>
    <p:sldLayoutId id="2147483901" r:id="rId2"/>
    <p:sldLayoutId id="2147483906" r:id="rId3"/>
    <p:sldLayoutId id="2147483902" r:id="rId4"/>
    <p:sldLayoutId id="2147483903" r:id="rId5"/>
    <p:sldLayoutId id="2147483904"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Lst>
  <p:hf hdr="0" ftr="0" dt="0"/>
  <p:txStyles>
    <p:titleStyle>
      <a:lvl1pPr algn="l" defTabSz="457200" rtl="0" eaLnBrk="0" fontAlgn="base" hangingPunct="0">
        <a:spcBef>
          <a:spcPct val="0"/>
        </a:spcBef>
        <a:spcAft>
          <a:spcPct val="0"/>
        </a:spcAft>
        <a:defRPr sz="3200" kern="1200">
          <a:solidFill>
            <a:schemeClr val="bg1"/>
          </a:solidFill>
          <a:latin typeface="+mj-lt"/>
          <a:ea typeface="+mj-ea"/>
          <a:cs typeface="+mj-cs"/>
        </a:defRPr>
      </a:lvl1pPr>
      <a:lvl2pPr algn="l" defTabSz="457200" rtl="0" eaLnBrk="0" fontAlgn="base" hangingPunct="0">
        <a:spcBef>
          <a:spcPct val="0"/>
        </a:spcBef>
        <a:spcAft>
          <a:spcPct val="0"/>
        </a:spcAft>
        <a:defRPr sz="3200">
          <a:solidFill>
            <a:schemeClr val="bg1"/>
          </a:solidFill>
          <a:latin typeface="Century Gothic" panose="020B0502020202020204" pitchFamily="34" charset="0"/>
        </a:defRPr>
      </a:lvl2pPr>
      <a:lvl3pPr algn="l" defTabSz="457200" rtl="0" eaLnBrk="0" fontAlgn="base" hangingPunct="0">
        <a:spcBef>
          <a:spcPct val="0"/>
        </a:spcBef>
        <a:spcAft>
          <a:spcPct val="0"/>
        </a:spcAft>
        <a:defRPr sz="3200">
          <a:solidFill>
            <a:schemeClr val="bg1"/>
          </a:solidFill>
          <a:latin typeface="Century Gothic" panose="020B0502020202020204" pitchFamily="34" charset="0"/>
        </a:defRPr>
      </a:lvl3pPr>
      <a:lvl4pPr algn="l" defTabSz="457200" rtl="0" eaLnBrk="0" fontAlgn="base" hangingPunct="0">
        <a:spcBef>
          <a:spcPct val="0"/>
        </a:spcBef>
        <a:spcAft>
          <a:spcPct val="0"/>
        </a:spcAft>
        <a:defRPr sz="3200">
          <a:solidFill>
            <a:schemeClr val="bg1"/>
          </a:solidFill>
          <a:latin typeface="Century Gothic" panose="020B0502020202020204" pitchFamily="34" charset="0"/>
        </a:defRPr>
      </a:lvl4pPr>
      <a:lvl5pPr algn="l" defTabSz="457200" rtl="0" eaLnBrk="0" fontAlgn="base" hangingPunct="0">
        <a:spcBef>
          <a:spcPct val="0"/>
        </a:spcBef>
        <a:spcAft>
          <a:spcPct val="0"/>
        </a:spcAft>
        <a:defRPr sz="3200">
          <a:solidFill>
            <a:schemeClr val="bg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685800" indent="-282575"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95885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233488"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1508125"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www.androidauthority.com/quantum-dot-vs-oled-explained-659321/"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44194D9-2584-4338-A100-C94A5F1E530A}"/>
              </a:ext>
            </a:extLst>
          </p:cNvPr>
          <p:cNvSpPr>
            <a:spLocks noGrp="1" noChangeArrowheads="1"/>
          </p:cNvSpPr>
          <p:nvPr>
            <p:ph type="ctrTitle"/>
          </p:nvPr>
        </p:nvSpPr>
        <p:spPr>
          <a:xfrm>
            <a:off x="1066800" y="1063625"/>
            <a:ext cx="6858000" cy="1296987"/>
          </a:xfrm>
          <a:ln w="57150">
            <a:solidFill>
              <a:schemeClr val="accent1">
                <a:lumMod val="60000"/>
                <a:lumOff val="40000"/>
              </a:schemeClr>
            </a:solidFill>
            <a:miter lim="800000"/>
            <a:headEnd/>
            <a:tailEnd/>
          </a:ln>
        </p:spPr>
        <p:txBody>
          <a:bodyPr/>
          <a:lstStyle/>
          <a:p>
            <a:pPr algn="ctr" eaLnBrk="1" hangingPunct="1">
              <a:defRPr/>
            </a:pPr>
            <a:r>
              <a:rPr lang="en-US" altLang="en-US" sz="6000" b="1" dirty="0" err="1"/>
              <a:t>Nanochemistry</a:t>
            </a:r>
            <a:endParaRPr lang="en-US" altLang="en-US" sz="6000" b="1" dirty="0"/>
          </a:p>
        </p:txBody>
      </p:sp>
      <p:sp>
        <p:nvSpPr>
          <p:cNvPr id="17411" name="Slide Number Placeholder 3">
            <a:extLst>
              <a:ext uri="{FF2B5EF4-FFF2-40B4-BE49-F238E27FC236}">
                <a16:creationId xmlns:a16="http://schemas.microsoft.com/office/drawing/2014/main" id="{94FCA390-D6E9-4C0F-94DB-2BE0C3867D28}"/>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418F2FB-2EF6-4BC4-9581-04F3CE8136E3}" type="slidenum">
              <a:rPr lang="en-US" altLang="en-US" smtClean="0">
                <a:solidFill>
                  <a:srgbClr val="E0CE4D"/>
                </a:solidFill>
              </a:rPr>
              <a:pPr/>
              <a:t>1</a:t>
            </a:fld>
            <a:endParaRPr lang="en-US" altLang="en-US">
              <a:solidFill>
                <a:srgbClr val="E0CE4D"/>
              </a:solidFill>
            </a:endParaRPr>
          </a:p>
        </p:txBody>
      </p:sp>
      <p:sp>
        <p:nvSpPr>
          <p:cNvPr id="17412" name="TextBox 2">
            <a:extLst>
              <a:ext uri="{FF2B5EF4-FFF2-40B4-BE49-F238E27FC236}">
                <a16:creationId xmlns:a16="http://schemas.microsoft.com/office/drawing/2014/main" id="{E1E67A96-1075-4F99-8493-8011B73BE6AA}"/>
              </a:ext>
            </a:extLst>
          </p:cNvPr>
          <p:cNvSpPr txBox="1">
            <a:spLocks noChangeArrowheads="1"/>
          </p:cNvSpPr>
          <p:nvPr/>
        </p:nvSpPr>
        <p:spPr bwMode="auto">
          <a:xfrm>
            <a:off x="1403350" y="4343400"/>
            <a:ext cx="63357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FFFF00"/>
                </a:solidFill>
                <a:latin typeface="Arial Rounded MT Bold" panose="020F0704030504030204" pitchFamily="34" charset="0"/>
              </a:rPr>
              <a:t>Dr. M. Jannathul Firdhouse</a:t>
            </a:r>
          </a:p>
          <a:p>
            <a:pPr algn="ctr" eaLnBrk="1" hangingPunct="1"/>
            <a:r>
              <a:rPr lang="en-US" altLang="en-US" sz="2400" b="1">
                <a:solidFill>
                  <a:srgbClr val="FFFF00"/>
                </a:solidFill>
                <a:latin typeface="Arial Rounded MT Bold" panose="020F0704030504030204" pitchFamily="34" charset="0"/>
              </a:rPr>
              <a:t>Assistant Professor of Chemistry</a:t>
            </a:r>
          </a:p>
          <a:p>
            <a:pPr algn="ctr" eaLnBrk="1" hangingPunct="1"/>
            <a:r>
              <a:rPr lang="en-US" altLang="en-US" sz="2400" b="1">
                <a:solidFill>
                  <a:srgbClr val="FFFF00"/>
                </a:solidFill>
                <a:latin typeface="Arial Rounded MT Bold" panose="020F0704030504030204" pitchFamily="34" charset="0"/>
              </a:rPr>
              <a:t>Hajee Karutha Rowther Howdia College</a:t>
            </a:r>
          </a:p>
          <a:p>
            <a:pPr algn="ctr" eaLnBrk="1" hangingPunct="1"/>
            <a:r>
              <a:rPr lang="en-US" altLang="en-US" sz="2400" b="1">
                <a:solidFill>
                  <a:srgbClr val="FFFF00"/>
                </a:solidFill>
                <a:latin typeface="Arial Rounded MT Bold" panose="020F0704030504030204" pitchFamily="34" charset="0"/>
              </a:rPr>
              <a:t>Uthamapalayam</a:t>
            </a:r>
          </a:p>
        </p:txBody>
      </p:sp>
      <p:sp>
        <p:nvSpPr>
          <p:cNvPr id="17413" name="TextBox 1">
            <a:extLst>
              <a:ext uri="{FF2B5EF4-FFF2-40B4-BE49-F238E27FC236}">
                <a16:creationId xmlns:a16="http://schemas.microsoft.com/office/drawing/2014/main" id="{F88D1CFA-906E-4FC4-A7E2-75F24258DFB2}"/>
              </a:ext>
            </a:extLst>
          </p:cNvPr>
          <p:cNvSpPr txBox="1">
            <a:spLocks noChangeArrowheads="1"/>
          </p:cNvSpPr>
          <p:nvPr/>
        </p:nvSpPr>
        <p:spPr bwMode="auto">
          <a:xfrm>
            <a:off x="903288" y="2736850"/>
            <a:ext cx="751998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a:t>Course code: </a:t>
            </a:r>
            <a:r>
              <a:rPr lang="en-US" altLang="en-US" sz="2800" b="1" dirty="0">
                <a:solidFill>
                  <a:schemeClr val="bg1"/>
                </a:solidFill>
              </a:rPr>
              <a:t>17PCHC32</a:t>
            </a:r>
          </a:p>
          <a:p>
            <a:pPr eaLnBrk="1" hangingPunct="1"/>
            <a:r>
              <a:rPr lang="en-US" altLang="en-US" sz="2800" b="1" dirty="0"/>
              <a:t>Course title: </a:t>
            </a:r>
            <a:r>
              <a:rPr lang="en-US" altLang="en-US" sz="2800" b="1" dirty="0">
                <a:solidFill>
                  <a:schemeClr val="bg1"/>
                </a:solidFill>
              </a:rPr>
              <a:t>Inorganic Spectroscopy and Nanotechnology </a:t>
            </a:r>
          </a:p>
          <a:p>
            <a:pPr eaLnBrk="1" hangingPunct="1"/>
            <a:r>
              <a:rPr lang="en-US" altLang="en-US" sz="2800" b="1" dirty="0">
                <a:solidFill>
                  <a:schemeClr val="bg1"/>
                </a:solidFill>
              </a:rPr>
              <a:t>Unit: IV</a:t>
            </a:r>
            <a:endParaRPr lang="en-US" alt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a:extLst>
              <a:ext uri="{FF2B5EF4-FFF2-40B4-BE49-F238E27FC236}">
                <a16:creationId xmlns:a16="http://schemas.microsoft.com/office/drawing/2014/main" id="{DD0DCD16-F557-437D-B617-2E1A30B33D41}"/>
              </a:ext>
            </a:extLst>
          </p:cNvPr>
          <p:cNvSpPr txBox="1">
            <a:spLocks noChangeArrowheads="1"/>
          </p:cNvSpPr>
          <p:nvPr/>
        </p:nvSpPr>
        <p:spPr bwMode="auto">
          <a:xfrm>
            <a:off x="569913" y="914400"/>
            <a:ext cx="815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800">
                <a:solidFill>
                  <a:schemeClr val="bg1"/>
                </a:solidFill>
                <a:latin typeface="Arial Black" panose="020B0A04020102020204" pitchFamily="34" charset="0"/>
              </a:rPr>
              <a:t>Size of Nano </a:t>
            </a:r>
          </a:p>
        </p:txBody>
      </p:sp>
      <p:sp>
        <p:nvSpPr>
          <p:cNvPr id="26627" name="Slide Number Placeholder 5">
            <a:extLst>
              <a:ext uri="{FF2B5EF4-FFF2-40B4-BE49-F238E27FC236}">
                <a16:creationId xmlns:a16="http://schemas.microsoft.com/office/drawing/2014/main" id="{DAD3A3DE-9EB3-463C-B54E-304C34C3DD1B}"/>
              </a:ext>
            </a:extLst>
          </p:cNvPr>
          <p:cNvSpPr>
            <a:spLocks noGrp="1" noChangeArrowheads="1"/>
          </p:cNvSpPr>
          <p:nvPr>
            <p:ph type="sldNum" sz="quarter" idx="12"/>
          </p:nvPr>
        </p:nvSpPr>
        <p:spPr>
          <a:xfrm>
            <a:off x="8302625" y="6324600"/>
            <a:ext cx="841375"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E57066B-15F6-44F2-AEE1-B31A30D11026}" type="slidenum">
              <a:rPr lang="en-US" altLang="en-US" smtClean="0">
                <a:solidFill>
                  <a:srgbClr val="E0CE4D"/>
                </a:solidFill>
              </a:rPr>
              <a:pPr/>
              <a:t>10</a:t>
            </a:fld>
            <a:endParaRPr lang="en-US" altLang="en-US">
              <a:solidFill>
                <a:srgbClr val="E0CE4D"/>
              </a:solidFill>
            </a:endParaRPr>
          </a:p>
        </p:txBody>
      </p:sp>
      <p:pic>
        <p:nvPicPr>
          <p:cNvPr id="26628" name="Picture 1" descr="Molecules 25 00112 g001 550">
            <a:extLst>
              <a:ext uri="{FF2B5EF4-FFF2-40B4-BE49-F238E27FC236}">
                <a16:creationId xmlns:a16="http://schemas.microsoft.com/office/drawing/2014/main" id="{A086FA35-8AD0-424F-8DB8-BF66A28D81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90750"/>
            <a:ext cx="5791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7" descr="Electron micrograph of SARS-CoV-2 virions with visible coronae">
            <a:extLst>
              <a:ext uri="{FF2B5EF4-FFF2-40B4-BE49-F238E27FC236}">
                <a16:creationId xmlns:a16="http://schemas.microsoft.com/office/drawing/2014/main" id="{8DE9EE09-BADB-41EF-9010-3E426DD0A7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125" y="2225675"/>
            <a:ext cx="20955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2">
            <a:extLst>
              <a:ext uri="{FF2B5EF4-FFF2-40B4-BE49-F238E27FC236}">
                <a16:creationId xmlns:a16="http://schemas.microsoft.com/office/drawing/2014/main" id="{C8BD5158-3EB5-4842-A413-0301B3136D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4332288"/>
            <a:ext cx="1825625"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2475" name="Group 171">
            <a:extLst>
              <a:ext uri="{FF2B5EF4-FFF2-40B4-BE49-F238E27FC236}">
                <a16:creationId xmlns:a16="http://schemas.microsoft.com/office/drawing/2014/main" id="{F05F31C7-06F4-4714-9CDF-2CDC2CF9494B}"/>
              </a:ext>
            </a:extLst>
          </p:cNvPr>
          <p:cNvGraphicFramePr>
            <a:graphicFrameLocks noGrp="1"/>
          </p:cNvGraphicFramePr>
          <p:nvPr>
            <p:ph type="tbl" idx="1"/>
          </p:nvPr>
        </p:nvGraphicFramePr>
        <p:xfrm>
          <a:off x="914400" y="2057400"/>
          <a:ext cx="7543800" cy="4053784"/>
        </p:xfrm>
        <a:graphic>
          <a:graphicData uri="http://schemas.openxmlformats.org/drawingml/2006/table">
            <a:tbl>
              <a:tblPr>
                <a:tableStyleId>{35758FB7-9AC5-4552-8A53-C91805E547FA}</a:tableStyleId>
              </a:tblPr>
              <a:tblGrid>
                <a:gridCol w="3771900">
                  <a:extLst>
                    <a:ext uri="{9D8B030D-6E8A-4147-A177-3AD203B41FA5}">
                      <a16:colId xmlns:a16="http://schemas.microsoft.com/office/drawing/2014/main" val="20000"/>
                    </a:ext>
                  </a:extLst>
                </a:gridCol>
                <a:gridCol w="3771900">
                  <a:extLst>
                    <a:ext uri="{9D8B030D-6E8A-4147-A177-3AD203B41FA5}">
                      <a16:colId xmlns:a16="http://schemas.microsoft.com/office/drawing/2014/main" val="20001"/>
                    </a:ext>
                  </a:extLst>
                </a:gridCol>
              </a:tblGrid>
              <a:tr h="544459">
                <a:tc>
                  <a:txBody>
                    <a:bodyPr/>
                    <a:lstStyle/>
                    <a:p>
                      <a:pPr marL="0" marR="0" lvl="0" indent="0" algn="ctr" defTabSz="914400" rtl="0" eaLnBrk="1" fontAlgn="base" latinLnBrk="0" hangingPunct="1">
                        <a:lnSpc>
                          <a:spcPct val="100000"/>
                        </a:lnSpc>
                        <a:spcBef>
                          <a:spcPct val="60000"/>
                        </a:spcBef>
                        <a:spcAft>
                          <a:spcPct val="0"/>
                        </a:spcAft>
                        <a:buClr>
                          <a:schemeClr val="tx1"/>
                        </a:buClr>
                        <a:buSzTx/>
                        <a:buFontTx/>
                        <a:buNone/>
                        <a:tabLst/>
                      </a:pPr>
                      <a:r>
                        <a:rPr kumimoji="0" lang="en-US" sz="3200" b="1" u="none" strike="noStrike" cap="none" normalizeH="0" baseline="0" dirty="0">
                          <a:ln>
                            <a:noFill/>
                          </a:ln>
                          <a:solidFill>
                            <a:srgbClr val="C00000"/>
                          </a:solidFill>
                          <a:effectLst/>
                        </a:rPr>
                        <a:t>Object</a:t>
                      </a:r>
                      <a:endParaRPr kumimoji="0" lang="en-US" sz="3200" b="1" i="0" u="none" strike="noStrike" cap="none" normalizeH="0" baseline="0" dirty="0">
                        <a:ln>
                          <a:noFill/>
                        </a:ln>
                        <a:solidFill>
                          <a:srgbClr val="C00000"/>
                        </a:solidFill>
                        <a:effectLst/>
                        <a:latin typeface="Arial" pitchFamily="34" charset="0"/>
                      </a:endParaRPr>
                    </a:p>
                  </a:txBody>
                  <a:tcPr marT="45716" marB="45716" horzOverflow="overflow"/>
                </a:tc>
                <a:tc>
                  <a:txBody>
                    <a:bodyPr/>
                    <a:lstStyle/>
                    <a:p>
                      <a:pPr marL="0" marR="0" lvl="0" indent="0" algn="ctr" defTabSz="914400" rtl="0" eaLnBrk="1" fontAlgn="base" latinLnBrk="0" hangingPunct="1">
                        <a:lnSpc>
                          <a:spcPct val="100000"/>
                        </a:lnSpc>
                        <a:spcBef>
                          <a:spcPct val="60000"/>
                        </a:spcBef>
                        <a:spcAft>
                          <a:spcPct val="0"/>
                        </a:spcAft>
                        <a:buClr>
                          <a:schemeClr val="tx1"/>
                        </a:buClr>
                        <a:buSzTx/>
                        <a:buFontTx/>
                        <a:buNone/>
                        <a:tabLst/>
                      </a:pPr>
                      <a:r>
                        <a:rPr kumimoji="0" lang="en-US" sz="3200" b="1" u="none" strike="noStrike" cap="none" normalizeH="0" baseline="0">
                          <a:ln>
                            <a:noFill/>
                          </a:ln>
                          <a:solidFill>
                            <a:srgbClr val="C00000"/>
                          </a:solidFill>
                          <a:effectLst/>
                        </a:rPr>
                        <a:t>Size</a:t>
                      </a:r>
                      <a:endParaRPr kumimoji="0" lang="en-US" sz="3200" b="1" i="0" u="none" strike="noStrike" cap="none" normalizeH="0" baseline="0">
                        <a:ln>
                          <a:noFill/>
                        </a:ln>
                        <a:solidFill>
                          <a:srgbClr val="C00000"/>
                        </a:solidFill>
                        <a:effectLst/>
                        <a:latin typeface="Arial" pitchFamily="34" charset="0"/>
                      </a:endParaRPr>
                    </a:p>
                  </a:txBody>
                  <a:tcPr marT="45716" marB="45716" horzOverflow="overflow"/>
                </a:tc>
                <a:extLst>
                  <a:ext uri="{0D108BD9-81ED-4DB2-BD59-A6C34878D82A}">
                    <a16:rowId xmlns:a16="http://schemas.microsoft.com/office/drawing/2014/main" val="10000"/>
                  </a:ext>
                </a:extLst>
              </a:tr>
              <a:tr h="509537">
                <a:tc>
                  <a:txBody>
                    <a:bodyPr/>
                    <a:lstStyle/>
                    <a:p>
                      <a:pPr marL="0" marR="0" lvl="0" indent="0" algn="ctr" defTabSz="914400" rtl="0" eaLnBrk="1" fontAlgn="base" latinLnBrk="0" hangingPunct="1">
                        <a:lnSpc>
                          <a:spcPct val="100000"/>
                        </a:lnSpc>
                        <a:spcBef>
                          <a:spcPct val="60000"/>
                        </a:spcBef>
                        <a:spcAft>
                          <a:spcPct val="0"/>
                        </a:spcAft>
                        <a:buClr>
                          <a:schemeClr val="tx1"/>
                        </a:buClr>
                        <a:buSzTx/>
                        <a:buFontTx/>
                        <a:buNone/>
                        <a:tabLst/>
                      </a:pPr>
                      <a:r>
                        <a:rPr kumimoji="0" lang="en-US" sz="3200" b="1" u="none" strike="noStrike" cap="none" normalizeH="0" baseline="0">
                          <a:ln>
                            <a:noFill/>
                          </a:ln>
                          <a:solidFill>
                            <a:srgbClr val="C00000"/>
                          </a:solidFill>
                          <a:effectLst/>
                        </a:rPr>
                        <a:t>Width of hair</a:t>
                      </a:r>
                      <a:endParaRPr kumimoji="0" lang="en-US" sz="3200" b="1" i="0" u="none" strike="noStrike" cap="none" normalizeH="0" baseline="0">
                        <a:ln>
                          <a:noFill/>
                        </a:ln>
                        <a:solidFill>
                          <a:srgbClr val="C00000"/>
                        </a:solidFill>
                        <a:effectLst/>
                        <a:latin typeface="Arial" pitchFamily="34" charset="0"/>
                      </a:endParaRPr>
                    </a:p>
                  </a:txBody>
                  <a:tcPr marT="45716" marB="45716" horzOverflow="overflow"/>
                </a:tc>
                <a:tc>
                  <a:txBody>
                    <a:bodyPr/>
                    <a:lstStyle/>
                    <a:p>
                      <a:pPr marL="0" marR="0" lvl="0" indent="0" algn="ctr" defTabSz="914400" rtl="0" eaLnBrk="1" fontAlgn="base" latinLnBrk="0" hangingPunct="1">
                        <a:lnSpc>
                          <a:spcPct val="100000"/>
                        </a:lnSpc>
                        <a:spcBef>
                          <a:spcPct val="60000"/>
                        </a:spcBef>
                        <a:spcAft>
                          <a:spcPct val="0"/>
                        </a:spcAft>
                        <a:buClr>
                          <a:schemeClr val="tx1"/>
                        </a:buClr>
                        <a:buSzTx/>
                        <a:buFontTx/>
                        <a:buNone/>
                        <a:tabLst/>
                      </a:pPr>
                      <a:r>
                        <a:rPr kumimoji="0" lang="en-US" sz="3200" b="1" u="none" strike="noStrike" cap="none" normalizeH="0" baseline="0">
                          <a:ln>
                            <a:noFill/>
                          </a:ln>
                          <a:solidFill>
                            <a:srgbClr val="C00000"/>
                          </a:solidFill>
                          <a:effectLst/>
                        </a:rPr>
                        <a:t>50,000 nm</a:t>
                      </a:r>
                      <a:endParaRPr kumimoji="0" lang="en-US" sz="3200" b="1" i="0" u="none" strike="noStrike" cap="none" normalizeH="0" baseline="0">
                        <a:ln>
                          <a:noFill/>
                        </a:ln>
                        <a:solidFill>
                          <a:srgbClr val="C00000"/>
                        </a:solidFill>
                        <a:effectLst/>
                        <a:latin typeface="Arial" pitchFamily="34" charset="0"/>
                      </a:endParaRPr>
                    </a:p>
                  </a:txBody>
                  <a:tcPr marT="45716" marB="45716" horzOverflow="overflow"/>
                </a:tc>
                <a:extLst>
                  <a:ext uri="{0D108BD9-81ED-4DB2-BD59-A6C34878D82A}">
                    <a16:rowId xmlns:a16="http://schemas.microsoft.com/office/drawing/2014/main" val="10001"/>
                  </a:ext>
                </a:extLst>
              </a:tr>
              <a:tr h="511124">
                <a:tc>
                  <a:txBody>
                    <a:bodyPr/>
                    <a:lstStyle/>
                    <a:p>
                      <a:pPr marL="0" marR="0" lvl="0" indent="0" algn="ctr" defTabSz="914400" rtl="0" eaLnBrk="1" fontAlgn="base" latinLnBrk="0" hangingPunct="1">
                        <a:lnSpc>
                          <a:spcPct val="100000"/>
                        </a:lnSpc>
                        <a:spcBef>
                          <a:spcPct val="60000"/>
                        </a:spcBef>
                        <a:spcAft>
                          <a:spcPct val="0"/>
                        </a:spcAft>
                        <a:buClr>
                          <a:schemeClr val="tx1"/>
                        </a:buClr>
                        <a:buSzTx/>
                        <a:buFontTx/>
                        <a:buNone/>
                        <a:tabLst/>
                      </a:pPr>
                      <a:r>
                        <a:rPr kumimoji="0" lang="en-US" sz="3200" b="1" u="none" strike="noStrike" cap="none" normalizeH="0" baseline="0">
                          <a:ln>
                            <a:noFill/>
                          </a:ln>
                          <a:solidFill>
                            <a:srgbClr val="C00000"/>
                          </a:solidFill>
                          <a:effectLst/>
                        </a:rPr>
                        <a:t>Red blood cell</a:t>
                      </a:r>
                      <a:endParaRPr kumimoji="0" lang="en-US" sz="3200" b="1" i="0" u="none" strike="noStrike" cap="none" normalizeH="0" baseline="0">
                        <a:ln>
                          <a:noFill/>
                        </a:ln>
                        <a:solidFill>
                          <a:srgbClr val="C00000"/>
                        </a:solidFill>
                        <a:effectLst/>
                        <a:latin typeface="Arial" pitchFamily="34" charset="0"/>
                      </a:endParaRPr>
                    </a:p>
                  </a:txBody>
                  <a:tcPr marT="45716" marB="45716" horzOverflow="overflow"/>
                </a:tc>
                <a:tc>
                  <a:txBody>
                    <a:bodyPr/>
                    <a:lstStyle/>
                    <a:p>
                      <a:pPr marL="0" marR="0" lvl="0" indent="0" algn="ctr" defTabSz="914400" rtl="0" eaLnBrk="1" fontAlgn="base" latinLnBrk="0" hangingPunct="1">
                        <a:lnSpc>
                          <a:spcPct val="100000"/>
                        </a:lnSpc>
                        <a:spcBef>
                          <a:spcPct val="60000"/>
                        </a:spcBef>
                        <a:spcAft>
                          <a:spcPct val="0"/>
                        </a:spcAft>
                        <a:buClr>
                          <a:schemeClr val="tx1"/>
                        </a:buClr>
                        <a:buSzTx/>
                        <a:buFontTx/>
                        <a:buNone/>
                        <a:tabLst/>
                      </a:pPr>
                      <a:r>
                        <a:rPr kumimoji="0" lang="en-US" sz="3200" b="1" u="none" strike="noStrike" cap="none" normalizeH="0" baseline="0">
                          <a:ln>
                            <a:noFill/>
                          </a:ln>
                          <a:solidFill>
                            <a:srgbClr val="C00000"/>
                          </a:solidFill>
                          <a:effectLst/>
                        </a:rPr>
                        <a:t>7,000 nm</a:t>
                      </a:r>
                      <a:endParaRPr kumimoji="0" lang="en-US" sz="3200" b="1" i="0" u="none" strike="noStrike" cap="none" normalizeH="0" baseline="0">
                        <a:ln>
                          <a:noFill/>
                        </a:ln>
                        <a:solidFill>
                          <a:srgbClr val="C00000"/>
                        </a:solidFill>
                        <a:effectLst/>
                        <a:latin typeface="Arial" pitchFamily="34" charset="0"/>
                      </a:endParaRPr>
                    </a:p>
                  </a:txBody>
                  <a:tcPr marT="45716" marB="45716" horzOverflow="overflow"/>
                </a:tc>
                <a:extLst>
                  <a:ext uri="{0D108BD9-81ED-4DB2-BD59-A6C34878D82A}">
                    <a16:rowId xmlns:a16="http://schemas.microsoft.com/office/drawing/2014/main" val="10002"/>
                  </a:ext>
                </a:extLst>
              </a:tr>
              <a:tr h="487672">
                <a:tc>
                  <a:txBody>
                    <a:bodyPr/>
                    <a:lstStyle/>
                    <a:p>
                      <a:pPr marL="0" marR="0" lvl="0" indent="0" algn="ctr" defTabSz="914400" rtl="0" eaLnBrk="1" fontAlgn="base" latinLnBrk="0" hangingPunct="1">
                        <a:lnSpc>
                          <a:spcPct val="100000"/>
                        </a:lnSpc>
                        <a:spcBef>
                          <a:spcPct val="60000"/>
                        </a:spcBef>
                        <a:spcAft>
                          <a:spcPct val="0"/>
                        </a:spcAft>
                        <a:buClr>
                          <a:schemeClr val="tx1"/>
                        </a:buClr>
                        <a:buSzTx/>
                        <a:buFontTx/>
                        <a:buNone/>
                        <a:tabLst/>
                      </a:pPr>
                      <a:r>
                        <a:rPr kumimoji="0" lang="en-US" sz="3200" b="1" u="none" strike="noStrike" cap="none" normalizeH="0" baseline="0">
                          <a:ln>
                            <a:noFill/>
                          </a:ln>
                          <a:solidFill>
                            <a:srgbClr val="C00000"/>
                          </a:solidFill>
                          <a:effectLst/>
                        </a:rPr>
                        <a:t>Bacterium</a:t>
                      </a:r>
                      <a:endParaRPr kumimoji="0" lang="en-US" sz="3200" b="1" i="0" u="none" strike="noStrike" cap="none" normalizeH="0" baseline="0">
                        <a:ln>
                          <a:noFill/>
                        </a:ln>
                        <a:solidFill>
                          <a:srgbClr val="C00000"/>
                        </a:solidFill>
                        <a:effectLst/>
                        <a:latin typeface="Arial" pitchFamily="34" charset="0"/>
                      </a:endParaRPr>
                    </a:p>
                  </a:txBody>
                  <a:tcPr marT="45716" marB="45716" horzOverflow="overflow"/>
                </a:tc>
                <a:tc>
                  <a:txBody>
                    <a:bodyPr/>
                    <a:lstStyle/>
                    <a:p>
                      <a:pPr marL="0" marR="0" lvl="0" indent="0" algn="ctr" defTabSz="914400" rtl="0" eaLnBrk="1" fontAlgn="base" latinLnBrk="0" hangingPunct="1">
                        <a:lnSpc>
                          <a:spcPct val="100000"/>
                        </a:lnSpc>
                        <a:spcBef>
                          <a:spcPct val="60000"/>
                        </a:spcBef>
                        <a:spcAft>
                          <a:spcPct val="0"/>
                        </a:spcAft>
                        <a:buClr>
                          <a:schemeClr val="tx1"/>
                        </a:buClr>
                        <a:buSzTx/>
                        <a:buFontTx/>
                        <a:buNone/>
                        <a:tabLst/>
                      </a:pPr>
                      <a:r>
                        <a:rPr kumimoji="0" lang="en-US" sz="3200" b="1" u="none" strike="noStrike" cap="none" normalizeH="0" baseline="0">
                          <a:ln>
                            <a:noFill/>
                          </a:ln>
                          <a:solidFill>
                            <a:srgbClr val="C00000"/>
                          </a:solidFill>
                          <a:effectLst/>
                        </a:rPr>
                        <a:t>1,000 nm</a:t>
                      </a:r>
                      <a:endParaRPr kumimoji="0" lang="en-US" sz="3200" b="1" i="0" u="none" strike="noStrike" cap="none" normalizeH="0" baseline="0">
                        <a:ln>
                          <a:noFill/>
                        </a:ln>
                        <a:solidFill>
                          <a:srgbClr val="C00000"/>
                        </a:solidFill>
                        <a:effectLst/>
                        <a:latin typeface="Arial" pitchFamily="34" charset="0"/>
                      </a:endParaRPr>
                    </a:p>
                  </a:txBody>
                  <a:tcPr marT="45716" marB="45716" horzOverflow="overflow"/>
                </a:tc>
                <a:extLst>
                  <a:ext uri="{0D108BD9-81ED-4DB2-BD59-A6C34878D82A}">
                    <a16:rowId xmlns:a16="http://schemas.microsoft.com/office/drawing/2014/main" val="10003"/>
                  </a:ext>
                </a:extLst>
              </a:tr>
              <a:tr h="541285">
                <a:tc>
                  <a:txBody>
                    <a:bodyPr/>
                    <a:lstStyle/>
                    <a:p>
                      <a:pPr marL="0" marR="0" lvl="0" indent="0" algn="ctr" defTabSz="914400" rtl="0" eaLnBrk="1" fontAlgn="base" latinLnBrk="0" hangingPunct="1">
                        <a:lnSpc>
                          <a:spcPct val="100000"/>
                        </a:lnSpc>
                        <a:spcBef>
                          <a:spcPct val="60000"/>
                        </a:spcBef>
                        <a:spcAft>
                          <a:spcPct val="0"/>
                        </a:spcAft>
                        <a:buClr>
                          <a:schemeClr val="tx1"/>
                        </a:buClr>
                        <a:buSzTx/>
                        <a:buFontTx/>
                        <a:buNone/>
                        <a:tabLst/>
                      </a:pPr>
                      <a:r>
                        <a:rPr kumimoji="0" lang="en-US" sz="3200" b="1" u="none" strike="noStrike" cap="none" normalizeH="0" baseline="0">
                          <a:ln>
                            <a:noFill/>
                          </a:ln>
                          <a:solidFill>
                            <a:srgbClr val="C00000"/>
                          </a:solidFill>
                          <a:effectLst/>
                        </a:rPr>
                        <a:t>Virus</a:t>
                      </a:r>
                      <a:endParaRPr kumimoji="0" lang="en-US" sz="3200" b="1" i="0" u="none" strike="noStrike" cap="none" normalizeH="0" baseline="0">
                        <a:ln>
                          <a:noFill/>
                        </a:ln>
                        <a:solidFill>
                          <a:srgbClr val="C00000"/>
                        </a:solidFill>
                        <a:effectLst/>
                        <a:latin typeface="Arial" pitchFamily="34" charset="0"/>
                      </a:endParaRPr>
                    </a:p>
                  </a:txBody>
                  <a:tcPr marT="45716" marB="45716" horzOverflow="overflow"/>
                </a:tc>
                <a:tc>
                  <a:txBody>
                    <a:bodyPr/>
                    <a:lstStyle/>
                    <a:p>
                      <a:pPr marL="0" marR="0" lvl="0" indent="0" algn="ctr" defTabSz="914400" rtl="0" eaLnBrk="1" fontAlgn="base" latinLnBrk="0" hangingPunct="1">
                        <a:lnSpc>
                          <a:spcPct val="100000"/>
                        </a:lnSpc>
                        <a:spcBef>
                          <a:spcPct val="60000"/>
                        </a:spcBef>
                        <a:spcAft>
                          <a:spcPct val="0"/>
                        </a:spcAft>
                        <a:buClr>
                          <a:schemeClr val="tx1"/>
                        </a:buClr>
                        <a:buSzTx/>
                        <a:buFontTx/>
                        <a:buNone/>
                        <a:tabLst/>
                      </a:pPr>
                      <a:r>
                        <a:rPr kumimoji="0" lang="en-US" sz="3200" b="1" u="none" strike="noStrike" cap="none" normalizeH="0" baseline="0">
                          <a:ln>
                            <a:noFill/>
                          </a:ln>
                          <a:solidFill>
                            <a:srgbClr val="C00000"/>
                          </a:solidFill>
                          <a:effectLst/>
                        </a:rPr>
                        <a:t>100 nm</a:t>
                      </a:r>
                      <a:endParaRPr kumimoji="0" lang="en-US" sz="3200" b="1" i="0" u="none" strike="noStrike" cap="none" normalizeH="0" baseline="0">
                        <a:ln>
                          <a:noFill/>
                        </a:ln>
                        <a:solidFill>
                          <a:srgbClr val="C00000"/>
                        </a:solidFill>
                        <a:effectLst/>
                        <a:latin typeface="Arial" pitchFamily="34" charset="0"/>
                      </a:endParaRPr>
                    </a:p>
                  </a:txBody>
                  <a:tcPr marT="45716" marB="45716" horzOverflow="overflow"/>
                </a:tc>
                <a:extLst>
                  <a:ext uri="{0D108BD9-81ED-4DB2-BD59-A6C34878D82A}">
                    <a16:rowId xmlns:a16="http://schemas.microsoft.com/office/drawing/2014/main" val="10004"/>
                  </a:ext>
                </a:extLst>
              </a:tr>
              <a:tr h="531760">
                <a:tc>
                  <a:txBody>
                    <a:bodyPr/>
                    <a:lstStyle/>
                    <a:p>
                      <a:pPr marL="0" marR="0" lvl="0" indent="0" algn="ctr" defTabSz="914400" rtl="0" eaLnBrk="1" fontAlgn="base" latinLnBrk="0" hangingPunct="1">
                        <a:lnSpc>
                          <a:spcPct val="100000"/>
                        </a:lnSpc>
                        <a:spcBef>
                          <a:spcPct val="60000"/>
                        </a:spcBef>
                        <a:spcAft>
                          <a:spcPct val="0"/>
                        </a:spcAft>
                        <a:buClr>
                          <a:schemeClr val="tx1"/>
                        </a:buClr>
                        <a:buSzTx/>
                        <a:buFontTx/>
                        <a:buNone/>
                        <a:tabLst/>
                      </a:pPr>
                      <a:r>
                        <a:rPr kumimoji="0" lang="en-US" sz="3200" b="1" u="none" strike="noStrike" cap="none" normalizeH="0" baseline="0">
                          <a:ln>
                            <a:noFill/>
                          </a:ln>
                          <a:solidFill>
                            <a:srgbClr val="C00000"/>
                          </a:solidFill>
                          <a:effectLst/>
                        </a:rPr>
                        <a:t>Width of DNA</a:t>
                      </a:r>
                      <a:endParaRPr kumimoji="0" lang="en-US" sz="3200" b="1" i="0" u="none" strike="noStrike" cap="none" normalizeH="0" baseline="0">
                        <a:ln>
                          <a:noFill/>
                        </a:ln>
                        <a:solidFill>
                          <a:srgbClr val="C00000"/>
                        </a:solidFill>
                        <a:effectLst/>
                        <a:latin typeface="Arial" pitchFamily="34" charset="0"/>
                      </a:endParaRPr>
                    </a:p>
                  </a:txBody>
                  <a:tcPr marT="45716" marB="45716" horzOverflow="overflow"/>
                </a:tc>
                <a:tc>
                  <a:txBody>
                    <a:bodyPr/>
                    <a:lstStyle/>
                    <a:p>
                      <a:pPr marL="0" marR="0" lvl="0" indent="0" algn="ctr" defTabSz="914400" rtl="0" eaLnBrk="1" fontAlgn="base" latinLnBrk="0" hangingPunct="1">
                        <a:lnSpc>
                          <a:spcPct val="100000"/>
                        </a:lnSpc>
                        <a:spcBef>
                          <a:spcPct val="60000"/>
                        </a:spcBef>
                        <a:spcAft>
                          <a:spcPct val="0"/>
                        </a:spcAft>
                        <a:buClr>
                          <a:schemeClr val="tx1"/>
                        </a:buClr>
                        <a:buSzTx/>
                        <a:buFontTx/>
                        <a:buNone/>
                        <a:tabLst/>
                      </a:pPr>
                      <a:r>
                        <a:rPr kumimoji="0" lang="en-US" sz="3200" b="1" u="none" strike="noStrike" cap="none" normalizeH="0" baseline="0">
                          <a:ln>
                            <a:noFill/>
                          </a:ln>
                          <a:solidFill>
                            <a:srgbClr val="C00000"/>
                          </a:solidFill>
                          <a:effectLst/>
                        </a:rPr>
                        <a:t>2.5 nm</a:t>
                      </a:r>
                      <a:endParaRPr kumimoji="0" lang="en-US" sz="3200" b="1" i="0" u="none" strike="noStrike" cap="none" normalizeH="0" baseline="0">
                        <a:ln>
                          <a:noFill/>
                        </a:ln>
                        <a:solidFill>
                          <a:srgbClr val="C00000"/>
                        </a:solidFill>
                        <a:effectLst/>
                        <a:latin typeface="Arial" pitchFamily="34" charset="0"/>
                      </a:endParaRPr>
                    </a:p>
                  </a:txBody>
                  <a:tcPr marT="45716" marB="45716" horzOverflow="overflow"/>
                </a:tc>
                <a:extLst>
                  <a:ext uri="{0D108BD9-81ED-4DB2-BD59-A6C34878D82A}">
                    <a16:rowId xmlns:a16="http://schemas.microsoft.com/office/drawing/2014/main" val="10005"/>
                  </a:ext>
                </a:extLst>
              </a:tr>
              <a:tr h="511124">
                <a:tc>
                  <a:txBody>
                    <a:bodyPr/>
                    <a:lstStyle/>
                    <a:p>
                      <a:pPr marL="0" marR="0" lvl="0" indent="0" algn="ctr" defTabSz="914400" rtl="0" eaLnBrk="1" fontAlgn="base" latinLnBrk="0" hangingPunct="1">
                        <a:lnSpc>
                          <a:spcPct val="100000"/>
                        </a:lnSpc>
                        <a:spcBef>
                          <a:spcPct val="60000"/>
                        </a:spcBef>
                        <a:spcAft>
                          <a:spcPct val="0"/>
                        </a:spcAft>
                        <a:buClr>
                          <a:schemeClr val="tx1"/>
                        </a:buClr>
                        <a:buSzTx/>
                        <a:buFontTx/>
                        <a:buNone/>
                        <a:tabLst/>
                      </a:pPr>
                      <a:r>
                        <a:rPr kumimoji="0" lang="en-US" sz="3200" b="1" u="none" strike="noStrike" cap="none" normalizeH="0" baseline="0">
                          <a:ln>
                            <a:noFill/>
                          </a:ln>
                          <a:solidFill>
                            <a:srgbClr val="C00000"/>
                          </a:solidFill>
                          <a:effectLst/>
                        </a:rPr>
                        <a:t>Aspirin molecule</a:t>
                      </a:r>
                      <a:endParaRPr kumimoji="0" lang="en-US" sz="3200" b="1" i="0" u="none" strike="noStrike" cap="none" normalizeH="0" baseline="0">
                        <a:ln>
                          <a:noFill/>
                        </a:ln>
                        <a:solidFill>
                          <a:srgbClr val="C00000"/>
                        </a:solidFill>
                        <a:effectLst/>
                        <a:latin typeface="Arial" pitchFamily="34" charset="0"/>
                      </a:endParaRPr>
                    </a:p>
                  </a:txBody>
                  <a:tcPr marT="45716" marB="45716" horzOverflow="overflow"/>
                </a:tc>
                <a:tc>
                  <a:txBody>
                    <a:bodyPr/>
                    <a:lstStyle/>
                    <a:p>
                      <a:pPr marL="0" marR="0" lvl="0" indent="0" algn="ctr" defTabSz="914400" rtl="0" eaLnBrk="1" fontAlgn="base" latinLnBrk="0" hangingPunct="1">
                        <a:lnSpc>
                          <a:spcPct val="100000"/>
                        </a:lnSpc>
                        <a:spcBef>
                          <a:spcPct val="60000"/>
                        </a:spcBef>
                        <a:spcAft>
                          <a:spcPct val="0"/>
                        </a:spcAft>
                        <a:buClr>
                          <a:schemeClr val="tx1"/>
                        </a:buClr>
                        <a:buSzTx/>
                        <a:buFontTx/>
                        <a:buNone/>
                        <a:tabLst/>
                      </a:pPr>
                      <a:r>
                        <a:rPr kumimoji="0" lang="en-US" sz="3200" b="1" u="none" strike="noStrike" cap="none" normalizeH="0" baseline="0" dirty="0">
                          <a:ln>
                            <a:noFill/>
                          </a:ln>
                          <a:solidFill>
                            <a:srgbClr val="C00000"/>
                          </a:solidFill>
                          <a:effectLst/>
                        </a:rPr>
                        <a:t>1 nm</a:t>
                      </a:r>
                      <a:endParaRPr kumimoji="0" lang="en-US" sz="3200" b="1" i="0" u="none" strike="noStrike" cap="none" normalizeH="0" baseline="0" dirty="0">
                        <a:ln>
                          <a:noFill/>
                        </a:ln>
                        <a:solidFill>
                          <a:srgbClr val="C00000"/>
                        </a:solidFill>
                        <a:effectLst/>
                        <a:latin typeface="Arial" pitchFamily="34" charset="0"/>
                      </a:endParaRPr>
                    </a:p>
                  </a:txBody>
                  <a:tcPr marT="45716" marB="45716" horzOverflow="overflow"/>
                </a:tc>
                <a:extLst>
                  <a:ext uri="{0D108BD9-81ED-4DB2-BD59-A6C34878D82A}">
                    <a16:rowId xmlns:a16="http://schemas.microsoft.com/office/drawing/2014/main" val="10006"/>
                  </a:ext>
                </a:extLst>
              </a:tr>
            </a:tbl>
          </a:graphicData>
        </a:graphic>
      </p:graphicFrame>
      <p:sp>
        <p:nvSpPr>
          <p:cNvPr id="44035" name="Slide Number Placeholder 5">
            <a:extLst>
              <a:ext uri="{FF2B5EF4-FFF2-40B4-BE49-F238E27FC236}">
                <a16:creationId xmlns:a16="http://schemas.microsoft.com/office/drawing/2014/main" id="{48B7FB8F-B22F-4612-8EFD-B03B6AC9AED0}"/>
              </a:ext>
            </a:extLst>
          </p:cNvPr>
          <p:cNvSpPr>
            <a:spLocks noGrp="1"/>
          </p:cNvSpPr>
          <p:nvPr>
            <p:ph type="sldNum" sz="quarter" idx="12"/>
          </p:nvPr>
        </p:nvSpPr>
        <p:spPr/>
        <p:txBody>
          <a:bodyPr/>
          <a:lstStyle/>
          <a:p>
            <a:pPr>
              <a:defRPr/>
            </a:pPr>
            <a:endParaRPr lang="en-US" altLang="en-US">
              <a:solidFill>
                <a:schemeClr val="bg2">
                  <a:shade val="50000"/>
                  <a:satMod val="200000"/>
                </a:schemeClr>
              </a:solidFill>
              <a:latin typeface="Arial" pitchFamily="34" charset="0"/>
            </a:endParaRPr>
          </a:p>
        </p:txBody>
      </p:sp>
      <p:sp>
        <p:nvSpPr>
          <p:cNvPr id="28676" name="Title 1">
            <a:extLst>
              <a:ext uri="{FF2B5EF4-FFF2-40B4-BE49-F238E27FC236}">
                <a16:creationId xmlns:a16="http://schemas.microsoft.com/office/drawing/2014/main" id="{BD5BB495-04A9-46EA-8185-C5FE9ED8284F}"/>
              </a:ext>
            </a:extLst>
          </p:cNvPr>
          <p:cNvSpPr>
            <a:spLocks noGrp="1" noChangeArrowheads="1"/>
          </p:cNvSpPr>
          <p:nvPr>
            <p:ph type="title"/>
          </p:nvPr>
        </p:nvSpPr>
        <p:spPr/>
        <p:txBody>
          <a:bodyPr/>
          <a:lstStyle/>
          <a:p>
            <a:pPr eaLnBrk="1" hangingPunct="1"/>
            <a:endParaRPr lang="en-I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bject 2">
            <a:extLst>
              <a:ext uri="{FF2B5EF4-FFF2-40B4-BE49-F238E27FC236}">
                <a16:creationId xmlns:a16="http://schemas.microsoft.com/office/drawing/2014/main" id="{1CBB362B-39F9-4613-B468-43307153C872}"/>
              </a:ext>
            </a:extLst>
          </p:cNvPr>
          <p:cNvSpPr>
            <a:spLocks noChangeArrowheads="1"/>
          </p:cNvSpPr>
          <p:nvPr/>
        </p:nvSpPr>
        <p:spPr bwMode="auto">
          <a:xfrm>
            <a:off x="703263" y="1470025"/>
            <a:ext cx="4197350" cy="451961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699" name="object 3">
            <a:extLst>
              <a:ext uri="{FF2B5EF4-FFF2-40B4-BE49-F238E27FC236}">
                <a16:creationId xmlns:a16="http://schemas.microsoft.com/office/drawing/2014/main" id="{0DE40AA9-2B36-4FD8-B411-16CC26EAA57A}"/>
              </a:ext>
            </a:extLst>
          </p:cNvPr>
          <p:cNvSpPr>
            <a:spLocks/>
          </p:cNvSpPr>
          <p:nvPr/>
        </p:nvSpPr>
        <p:spPr bwMode="auto">
          <a:xfrm>
            <a:off x="5122863" y="1476375"/>
            <a:ext cx="3317875" cy="4916488"/>
          </a:xfrm>
          <a:custGeom>
            <a:avLst/>
            <a:gdLst>
              <a:gd name="T0" fmla="*/ 0 w 3505200"/>
              <a:gd name="T1" fmla="*/ 0 h 5124450"/>
              <a:gd name="T2" fmla="*/ 3505200 w 3505200"/>
              <a:gd name="T3" fmla="*/ 5124450 h 5124450"/>
            </a:gdLst>
            <a:ahLst/>
            <a:cxnLst/>
            <a:rect l="T0" t="T1" r="T2" b="T3"/>
            <a:pathLst>
              <a:path w="3505200" h="5124450">
                <a:moveTo>
                  <a:pt x="3505200" y="0"/>
                </a:moveTo>
                <a:lnTo>
                  <a:pt x="0" y="0"/>
                </a:lnTo>
                <a:lnTo>
                  <a:pt x="0" y="5124450"/>
                </a:lnTo>
                <a:lnTo>
                  <a:pt x="3505200" y="5124450"/>
                </a:lnTo>
                <a:lnTo>
                  <a:pt x="350520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1600" b="1">
                <a:cs typeface="Arial" panose="020B0604020202020204" pitchFamily="34" charset="0"/>
              </a:rPr>
              <a:t>Nano-objects are:</a:t>
            </a:r>
            <a:endParaRPr lang="en-US" altLang="en-US" sz="1600">
              <a:cs typeface="Arial" panose="020B0604020202020204" pitchFamily="34" charset="0"/>
            </a:endParaRPr>
          </a:p>
          <a:p>
            <a:pPr eaLnBrk="1" hangingPunct="1">
              <a:spcBef>
                <a:spcPts val="38"/>
              </a:spcBef>
            </a:pPr>
            <a:endParaRPr lang="en-US" altLang="en-US">
              <a:cs typeface="Arial" panose="020B0604020202020204" pitchFamily="34" charset="0"/>
            </a:endParaRPr>
          </a:p>
          <a:p>
            <a:pPr eaLnBrk="1" hangingPunct="1">
              <a:lnSpc>
                <a:spcPct val="150000"/>
              </a:lnSpc>
              <a:buSzPct val="90000"/>
              <a:buFont typeface="Wingdings" panose="05000000000000000000" pitchFamily="2" charset="2"/>
              <a:buChar char="§"/>
            </a:pPr>
            <a:r>
              <a:rPr lang="en-US" altLang="en-US" b="1">
                <a:solidFill>
                  <a:srgbClr val="0000CC"/>
                </a:solidFill>
                <a:cs typeface="Arial" panose="020B0604020202020204" pitchFamily="34" charset="0"/>
              </a:rPr>
              <a:t>Faster</a:t>
            </a:r>
            <a:endParaRPr lang="en-US" altLang="en-US">
              <a:cs typeface="Arial" panose="020B0604020202020204" pitchFamily="34" charset="0"/>
            </a:endParaRPr>
          </a:p>
          <a:p>
            <a:pPr eaLnBrk="1" hangingPunct="1">
              <a:lnSpc>
                <a:spcPct val="150000"/>
              </a:lnSpc>
              <a:buFont typeface="Wingdings" panose="05000000000000000000" pitchFamily="2" charset="2"/>
              <a:buChar char="§"/>
            </a:pPr>
            <a:r>
              <a:rPr lang="en-US" altLang="en-US" b="1">
                <a:solidFill>
                  <a:srgbClr val="0000CC"/>
                </a:solidFill>
                <a:cs typeface="Arial" panose="020B0604020202020204" pitchFamily="34" charset="0"/>
              </a:rPr>
              <a:t>Lighter</a:t>
            </a:r>
            <a:endParaRPr lang="en-US" altLang="en-US">
              <a:cs typeface="Arial" panose="020B0604020202020204" pitchFamily="34" charset="0"/>
            </a:endParaRPr>
          </a:p>
          <a:p>
            <a:pPr eaLnBrk="1" hangingPunct="1">
              <a:lnSpc>
                <a:spcPct val="150000"/>
              </a:lnSpc>
              <a:spcBef>
                <a:spcPts val="1200"/>
              </a:spcBef>
              <a:buClr>
                <a:srgbClr val="0000CC"/>
              </a:buClr>
              <a:buFont typeface="Wingdings" panose="05000000000000000000" pitchFamily="2" charset="2"/>
              <a:buChar char="§"/>
            </a:pPr>
            <a:r>
              <a:rPr lang="en-US" altLang="en-US" b="1">
                <a:solidFill>
                  <a:srgbClr val="0000CC"/>
                </a:solidFill>
                <a:cs typeface="Arial" panose="020B0604020202020204" pitchFamily="34" charset="0"/>
              </a:rPr>
              <a:t>Can get into small  spaces</a:t>
            </a:r>
            <a:endParaRPr lang="en-US" altLang="en-US">
              <a:cs typeface="Arial" panose="020B0604020202020204" pitchFamily="34" charset="0"/>
            </a:endParaRPr>
          </a:p>
          <a:p>
            <a:pPr eaLnBrk="1" hangingPunct="1">
              <a:lnSpc>
                <a:spcPct val="150000"/>
              </a:lnSpc>
              <a:buFont typeface="Wingdings" panose="05000000000000000000" pitchFamily="2" charset="2"/>
              <a:buChar char="§"/>
            </a:pPr>
            <a:r>
              <a:rPr lang="en-US" altLang="en-US" b="1">
                <a:solidFill>
                  <a:srgbClr val="0000CC"/>
                </a:solidFill>
                <a:cs typeface="Arial" panose="020B0604020202020204" pitchFamily="34" charset="0"/>
              </a:rPr>
              <a:t>Cheaper</a:t>
            </a:r>
            <a:endParaRPr lang="en-US" altLang="en-US">
              <a:cs typeface="Arial" panose="020B0604020202020204" pitchFamily="34" charset="0"/>
            </a:endParaRPr>
          </a:p>
          <a:p>
            <a:pPr eaLnBrk="1" hangingPunct="1">
              <a:lnSpc>
                <a:spcPct val="150000"/>
              </a:lnSpc>
              <a:buFont typeface="Wingdings" panose="05000000000000000000" pitchFamily="2" charset="2"/>
              <a:buChar char="§"/>
            </a:pPr>
            <a:r>
              <a:rPr lang="en-US" altLang="en-US" b="1">
                <a:solidFill>
                  <a:srgbClr val="0000CC"/>
                </a:solidFill>
                <a:cs typeface="Arial" panose="020B0604020202020204" pitchFamily="34" charset="0"/>
              </a:rPr>
              <a:t>More energy efficient</a:t>
            </a:r>
          </a:p>
          <a:p>
            <a:pPr eaLnBrk="1" hangingPunct="1">
              <a:lnSpc>
                <a:spcPct val="150000"/>
              </a:lnSpc>
              <a:buFont typeface="Wingdings" panose="05000000000000000000" pitchFamily="2" charset="2"/>
              <a:buChar char="§"/>
            </a:pPr>
            <a:r>
              <a:rPr lang="en-US" altLang="en-US"/>
              <a:t>	</a:t>
            </a:r>
            <a:r>
              <a:rPr lang="en-US" altLang="en-US" b="1">
                <a:solidFill>
                  <a:srgbClr val="0000CC"/>
                </a:solidFill>
                <a:cs typeface="Arial" panose="020B0604020202020204" pitchFamily="34" charset="0"/>
              </a:rPr>
              <a:t>Different properties at  very small scale</a:t>
            </a:r>
            <a:endParaRPr lang="en-US" altLang="en-US">
              <a:cs typeface="Arial" panose="020B0604020202020204" pitchFamily="34" charset="0"/>
            </a:endParaRPr>
          </a:p>
          <a:p>
            <a:pPr eaLnBrk="1" hangingPunct="1">
              <a:buFont typeface="Arial" panose="020B0604020202020204" pitchFamily="34" charset="0"/>
              <a:buChar char="•"/>
            </a:pPr>
            <a:endParaRPr lang="en-US" altLang="en-US">
              <a:cs typeface="Arial" panose="020B0604020202020204" pitchFamily="34" charset="0"/>
            </a:endParaRPr>
          </a:p>
        </p:txBody>
      </p:sp>
      <p:sp>
        <p:nvSpPr>
          <p:cNvPr id="29700" name="object 8">
            <a:extLst>
              <a:ext uri="{FF2B5EF4-FFF2-40B4-BE49-F238E27FC236}">
                <a16:creationId xmlns:a16="http://schemas.microsoft.com/office/drawing/2014/main" id="{B8360D6A-7500-4A5C-A1AA-DB4DCA87BAAD}"/>
              </a:ext>
            </a:extLst>
          </p:cNvPr>
          <p:cNvSpPr txBox="1">
            <a:spLocks noChangeArrowheads="1"/>
          </p:cNvSpPr>
          <p:nvPr/>
        </p:nvSpPr>
        <p:spPr bwMode="auto">
          <a:xfrm>
            <a:off x="8924925" y="6673850"/>
            <a:ext cx="166688"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81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438"/>
              </a:lnSpc>
            </a:pPr>
            <a:fld id="{6225BFEF-291F-4C59-9564-01B8CB6481E1}" type="slidenum">
              <a:rPr lang="en-US" altLang="en-US" sz="1400" b="1">
                <a:solidFill>
                  <a:srgbClr val="FFFFFF"/>
                </a:solidFill>
                <a:latin typeface="Carlito"/>
                <a:ea typeface="Carlito"/>
                <a:cs typeface="Carlito"/>
              </a:rPr>
              <a:pPr eaLnBrk="1" hangingPunct="1">
                <a:lnSpc>
                  <a:spcPts val="1438"/>
                </a:lnSpc>
              </a:pPr>
              <a:t>12</a:t>
            </a:fld>
            <a:endParaRPr lang="en-US" altLang="en-US" sz="1400">
              <a:latin typeface="Carlito"/>
              <a:ea typeface="Carlito"/>
              <a:cs typeface="Carlito"/>
            </a:endParaRPr>
          </a:p>
        </p:txBody>
      </p:sp>
      <p:sp>
        <p:nvSpPr>
          <p:cNvPr id="6" name="object 6">
            <a:extLst>
              <a:ext uri="{FF2B5EF4-FFF2-40B4-BE49-F238E27FC236}">
                <a16:creationId xmlns:a16="http://schemas.microsoft.com/office/drawing/2014/main" id="{8686F2D1-5952-448C-9BC3-6E29ACB9A55C}"/>
              </a:ext>
            </a:extLst>
          </p:cNvPr>
          <p:cNvSpPr txBox="1"/>
          <p:nvPr/>
        </p:nvSpPr>
        <p:spPr>
          <a:xfrm>
            <a:off x="549275" y="6243638"/>
            <a:ext cx="4503738" cy="300037"/>
          </a:xfrm>
          <a:prstGeom prst="rect">
            <a:avLst/>
          </a:prstGeom>
        </p:spPr>
        <p:txBody>
          <a:bodyPr lIns="0" tIns="12700" rIns="0" bIns="0">
            <a:spAutoFit/>
          </a:bodyPr>
          <a:lstStyle/>
          <a:p>
            <a:pPr marL="12700" eaLnBrk="1" hangingPunct="1">
              <a:spcBef>
                <a:spcPts val="100"/>
              </a:spcBef>
              <a:defRPr/>
            </a:pPr>
            <a:r>
              <a:rPr b="1" spc="-5" dirty="0">
                <a:solidFill>
                  <a:srgbClr val="C00000"/>
                </a:solidFill>
                <a:latin typeface="Arial"/>
                <a:cs typeface="Arial"/>
              </a:rPr>
              <a:t>Surface </a:t>
            </a:r>
            <a:r>
              <a:rPr b="1" spc="-10" dirty="0">
                <a:solidFill>
                  <a:srgbClr val="C00000"/>
                </a:solidFill>
                <a:latin typeface="Arial"/>
                <a:cs typeface="Arial"/>
              </a:rPr>
              <a:t>area </a:t>
            </a:r>
            <a:r>
              <a:rPr b="1" spc="-5" dirty="0">
                <a:solidFill>
                  <a:srgbClr val="C00000"/>
                </a:solidFill>
                <a:latin typeface="Arial"/>
                <a:cs typeface="Arial"/>
              </a:rPr>
              <a:t>increases as size</a:t>
            </a:r>
            <a:r>
              <a:rPr b="1" spc="25" dirty="0">
                <a:solidFill>
                  <a:srgbClr val="C00000"/>
                </a:solidFill>
                <a:latin typeface="Arial"/>
                <a:cs typeface="Arial"/>
              </a:rPr>
              <a:t> </a:t>
            </a:r>
            <a:r>
              <a:rPr b="1" spc="-5" dirty="0">
                <a:solidFill>
                  <a:srgbClr val="C00000"/>
                </a:solidFill>
                <a:latin typeface="Arial"/>
                <a:cs typeface="Arial"/>
              </a:rPr>
              <a:t>decreases</a:t>
            </a:r>
            <a:endParaRPr dirty="0">
              <a:latin typeface="Arial"/>
              <a:cs typeface="Arial"/>
            </a:endParaRPr>
          </a:p>
        </p:txBody>
      </p:sp>
      <p:sp>
        <p:nvSpPr>
          <p:cNvPr id="7" name="object 7">
            <a:extLst>
              <a:ext uri="{FF2B5EF4-FFF2-40B4-BE49-F238E27FC236}">
                <a16:creationId xmlns:a16="http://schemas.microsoft.com/office/drawing/2014/main" id="{73748BE7-E094-4B53-ACF9-424FA20B0927}"/>
              </a:ext>
            </a:extLst>
          </p:cNvPr>
          <p:cNvSpPr txBox="1">
            <a:spLocks noGrp="1"/>
          </p:cNvSpPr>
          <p:nvPr>
            <p:ph type="title"/>
          </p:nvPr>
        </p:nvSpPr>
        <p:spPr>
          <a:xfrm>
            <a:off x="2801938" y="614363"/>
            <a:ext cx="3906837" cy="514350"/>
          </a:xfrm>
        </p:spPr>
        <p:txBody>
          <a:bodyPr lIns="0" tIns="12700" rIns="0" bIns="0" rtlCol="0">
            <a:spAutoFit/>
          </a:bodyPr>
          <a:lstStyle/>
          <a:p>
            <a:pPr marL="12700" eaLnBrk="1" fontAlgn="auto" hangingPunct="1">
              <a:spcBef>
                <a:spcPts val="100"/>
              </a:spcBef>
              <a:spcAft>
                <a:spcPts val="0"/>
              </a:spcAft>
              <a:defRPr/>
            </a:pPr>
            <a:r>
              <a:rPr dirty="0"/>
              <a:t>Why </a:t>
            </a:r>
            <a:r>
              <a:rPr spc="-5" dirty="0"/>
              <a:t>small </a:t>
            </a:r>
            <a:r>
              <a:rPr dirty="0"/>
              <a:t>is</a:t>
            </a:r>
            <a:r>
              <a:rPr spc="-95" dirty="0"/>
              <a:t> </a:t>
            </a:r>
            <a:r>
              <a:rPr dirty="0"/>
              <a:t>Good?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bject 2">
            <a:extLst>
              <a:ext uri="{FF2B5EF4-FFF2-40B4-BE49-F238E27FC236}">
                <a16:creationId xmlns:a16="http://schemas.microsoft.com/office/drawing/2014/main" id="{BCBCFE61-8C88-4399-8CFA-6363D74C5FA3}"/>
              </a:ext>
            </a:extLst>
          </p:cNvPr>
          <p:cNvSpPr>
            <a:spLocks noChangeArrowheads="1"/>
          </p:cNvSpPr>
          <p:nvPr/>
        </p:nvSpPr>
        <p:spPr bwMode="auto">
          <a:xfrm>
            <a:off x="5243513" y="2286000"/>
            <a:ext cx="1385887" cy="116522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30723" name="object 3">
            <a:extLst>
              <a:ext uri="{FF2B5EF4-FFF2-40B4-BE49-F238E27FC236}">
                <a16:creationId xmlns:a16="http://schemas.microsoft.com/office/drawing/2014/main" id="{90054D25-6485-4ABB-984B-357E1265B78B}"/>
              </a:ext>
            </a:extLst>
          </p:cNvPr>
          <p:cNvGrpSpPr>
            <a:grpSpLocks/>
          </p:cNvGrpSpPr>
          <p:nvPr/>
        </p:nvGrpSpPr>
        <p:grpSpPr bwMode="auto">
          <a:xfrm>
            <a:off x="7110413" y="2252663"/>
            <a:ext cx="1500187" cy="1266825"/>
            <a:chOff x="7210043" y="1435608"/>
            <a:chExt cx="1499870" cy="1266825"/>
          </a:xfrm>
        </p:grpSpPr>
        <p:sp>
          <p:nvSpPr>
            <p:cNvPr id="30789" name="object 4">
              <a:extLst>
                <a:ext uri="{FF2B5EF4-FFF2-40B4-BE49-F238E27FC236}">
                  <a16:creationId xmlns:a16="http://schemas.microsoft.com/office/drawing/2014/main" id="{E57881C8-BFBB-4727-8172-2A3845EA006D}"/>
                </a:ext>
              </a:extLst>
            </p:cNvPr>
            <p:cNvSpPr>
              <a:spLocks noChangeArrowheads="1"/>
            </p:cNvSpPr>
            <p:nvPr/>
          </p:nvSpPr>
          <p:spPr bwMode="auto">
            <a:xfrm>
              <a:off x="7415783" y="1851659"/>
              <a:ext cx="754379" cy="63550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90" name="object 5">
              <a:extLst>
                <a:ext uri="{FF2B5EF4-FFF2-40B4-BE49-F238E27FC236}">
                  <a16:creationId xmlns:a16="http://schemas.microsoft.com/office/drawing/2014/main" id="{599C53BC-062C-4877-8A1F-8D96909ACCBE}"/>
                </a:ext>
              </a:extLst>
            </p:cNvPr>
            <p:cNvSpPr>
              <a:spLocks noChangeArrowheads="1"/>
            </p:cNvSpPr>
            <p:nvPr/>
          </p:nvSpPr>
          <p:spPr bwMode="auto">
            <a:xfrm>
              <a:off x="7927847" y="1874520"/>
              <a:ext cx="781811" cy="662939"/>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91" name="object 6">
              <a:extLst>
                <a:ext uri="{FF2B5EF4-FFF2-40B4-BE49-F238E27FC236}">
                  <a16:creationId xmlns:a16="http://schemas.microsoft.com/office/drawing/2014/main" id="{4DE8E0E3-3A55-46A3-811E-6B51279590BC}"/>
                </a:ext>
              </a:extLst>
            </p:cNvPr>
            <p:cNvSpPr>
              <a:spLocks noChangeArrowheads="1"/>
            </p:cNvSpPr>
            <p:nvPr/>
          </p:nvSpPr>
          <p:spPr bwMode="auto">
            <a:xfrm>
              <a:off x="7374635" y="1440180"/>
              <a:ext cx="781812" cy="662939"/>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92" name="object 7">
              <a:extLst>
                <a:ext uri="{FF2B5EF4-FFF2-40B4-BE49-F238E27FC236}">
                  <a16:creationId xmlns:a16="http://schemas.microsoft.com/office/drawing/2014/main" id="{EF5909C3-6E21-4A7A-BAA8-A860B79140D1}"/>
                </a:ext>
              </a:extLst>
            </p:cNvPr>
            <p:cNvSpPr>
              <a:spLocks noChangeArrowheads="1"/>
            </p:cNvSpPr>
            <p:nvPr/>
          </p:nvSpPr>
          <p:spPr bwMode="auto">
            <a:xfrm>
              <a:off x="7927847" y="1435608"/>
              <a:ext cx="781811" cy="658368"/>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93" name="object 8">
              <a:extLst>
                <a:ext uri="{FF2B5EF4-FFF2-40B4-BE49-F238E27FC236}">
                  <a16:creationId xmlns:a16="http://schemas.microsoft.com/office/drawing/2014/main" id="{1E412028-0F04-4CF9-AFE8-EA37CDC2D248}"/>
                </a:ext>
              </a:extLst>
            </p:cNvPr>
            <p:cNvSpPr>
              <a:spLocks noChangeArrowheads="1"/>
            </p:cNvSpPr>
            <p:nvPr/>
          </p:nvSpPr>
          <p:spPr bwMode="auto">
            <a:xfrm>
              <a:off x="7210043" y="2034540"/>
              <a:ext cx="786383" cy="662939"/>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94" name="object 9">
              <a:extLst>
                <a:ext uri="{FF2B5EF4-FFF2-40B4-BE49-F238E27FC236}">
                  <a16:creationId xmlns:a16="http://schemas.microsoft.com/office/drawing/2014/main" id="{BE9B443E-67E9-4BC7-AA26-A34C70EC6E14}"/>
                </a:ext>
              </a:extLst>
            </p:cNvPr>
            <p:cNvSpPr>
              <a:spLocks noChangeArrowheads="1"/>
            </p:cNvSpPr>
            <p:nvPr/>
          </p:nvSpPr>
          <p:spPr bwMode="auto">
            <a:xfrm>
              <a:off x="7781543" y="2043684"/>
              <a:ext cx="786383" cy="658368"/>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30724" name="object 10">
            <a:extLst>
              <a:ext uri="{FF2B5EF4-FFF2-40B4-BE49-F238E27FC236}">
                <a16:creationId xmlns:a16="http://schemas.microsoft.com/office/drawing/2014/main" id="{7D52FE6E-BB5C-4226-9CB8-26CC8AC8F8B5}"/>
              </a:ext>
            </a:extLst>
          </p:cNvPr>
          <p:cNvGrpSpPr>
            <a:grpSpLocks/>
          </p:cNvGrpSpPr>
          <p:nvPr/>
        </p:nvGrpSpPr>
        <p:grpSpPr bwMode="auto">
          <a:xfrm>
            <a:off x="5021263" y="2606675"/>
            <a:ext cx="1287462" cy="1062038"/>
            <a:chOff x="4977384" y="1740407"/>
            <a:chExt cx="1287780" cy="1061085"/>
          </a:xfrm>
        </p:grpSpPr>
        <p:sp>
          <p:nvSpPr>
            <p:cNvPr id="30785" name="object 11">
              <a:extLst>
                <a:ext uri="{FF2B5EF4-FFF2-40B4-BE49-F238E27FC236}">
                  <a16:creationId xmlns:a16="http://schemas.microsoft.com/office/drawing/2014/main" id="{F2CC7DC7-5B6B-495D-837B-C264AB49AA97}"/>
                </a:ext>
              </a:extLst>
            </p:cNvPr>
            <p:cNvSpPr>
              <a:spLocks noChangeArrowheads="1"/>
            </p:cNvSpPr>
            <p:nvPr/>
          </p:nvSpPr>
          <p:spPr bwMode="auto">
            <a:xfrm>
              <a:off x="5074920" y="2490215"/>
              <a:ext cx="1190244" cy="310896"/>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86" name="object 12">
              <a:extLst>
                <a:ext uri="{FF2B5EF4-FFF2-40B4-BE49-F238E27FC236}">
                  <a16:creationId xmlns:a16="http://schemas.microsoft.com/office/drawing/2014/main" id="{04D103F2-9C47-4017-AA22-E18120995ABA}"/>
                </a:ext>
              </a:extLst>
            </p:cNvPr>
            <p:cNvSpPr>
              <a:spLocks/>
            </p:cNvSpPr>
            <p:nvPr/>
          </p:nvSpPr>
          <p:spPr bwMode="auto">
            <a:xfrm>
              <a:off x="5230622" y="2566288"/>
              <a:ext cx="878840" cy="118110"/>
            </a:xfrm>
            <a:custGeom>
              <a:avLst/>
              <a:gdLst>
                <a:gd name="T0" fmla="*/ 0 w 878839"/>
                <a:gd name="T1" fmla="*/ 59055 h 118110"/>
                <a:gd name="T2" fmla="*/ 108838 w 878839"/>
                <a:gd name="T3" fmla="*/ 115950 h 118110"/>
                <a:gd name="T4" fmla="*/ 113918 w 878839"/>
                <a:gd name="T5" fmla="*/ 96012 h 118110"/>
                <a:gd name="T6" fmla="*/ 25273 w 878839"/>
                <a:gd name="T7" fmla="*/ 71755 h 118110"/>
                <a:gd name="T8" fmla="*/ 72117 w 878839"/>
                <a:gd name="T9" fmla="*/ 46355 h 118110"/>
                <a:gd name="T10" fmla="*/ 115950 w 878839"/>
                <a:gd name="T11" fmla="*/ 14224 h 118110"/>
                <a:gd name="T12" fmla="*/ 108838 w 878839"/>
                <a:gd name="T13" fmla="*/ 2159 h 118110"/>
                <a:gd name="T14" fmla="*/ 828258 w 878839"/>
                <a:gd name="T15" fmla="*/ 58991 h 118110"/>
                <a:gd name="T16" fmla="*/ 762763 w 878839"/>
                <a:gd name="T17" fmla="*/ 103759 h 118110"/>
                <a:gd name="T18" fmla="*/ 777621 w 878839"/>
                <a:gd name="T19" fmla="*/ 117983 h 118110"/>
                <a:gd name="T20" fmla="*/ 853440 w 878839"/>
                <a:gd name="T21" fmla="*/ 71755 h 118110"/>
                <a:gd name="T22" fmla="*/ 847090 w 878839"/>
                <a:gd name="T23" fmla="*/ 69976 h 118110"/>
                <a:gd name="T24" fmla="*/ 72117 w 878839"/>
                <a:gd name="T25" fmla="*/ 46355 h 118110"/>
                <a:gd name="T26" fmla="*/ 25273 w 878839"/>
                <a:gd name="T27" fmla="*/ 71755 h 118110"/>
                <a:gd name="T28" fmla="*/ 69287 w 878839"/>
                <a:gd name="T29" fmla="*/ 69976 h 118110"/>
                <a:gd name="T30" fmla="*/ 31623 w 878839"/>
                <a:gd name="T31" fmla="*/ 48006 h 118110"/>
                <a:gd name="T32" fmla="*/ 72117 w 878839"/>
                <a:gd name="T33" fmla="*/ 46355 h 118110"/>
                <a:gd name="T34" fmla="*/ 72117 w 878839"/>
                <a:gd name="T35" fmla="*/ 46355 h 118110"/>
                <a:gd name="T36" fmla="*/ 72335 w 878839"/>
                <a:gd name="T37" fmla="*/ 71755 h 118110"/>
                <a:gd name="T38" fmla="*/ 828258 w 878839"/>
                <a:gd name="T39" fmla="*/ 58991 h 118110"/>
                <a:gd name="T40" fmla="*/ 856975 w 878839"/>
                <a:gd name="T41" fmla="*/ 46355 h 118110"/>
                <a:gd name="T42" fmla="*/ 853440 w 878839"/>
                <a:gd name="T43" fmla="*/ 71755 h 118110"/>
                <a:gd name="T44" fmla="*/ 878714 w 878839"/>
                <a:gd name="T45" fmla="*/ 59055 h 118110"/>
                <a:gd name="T46" fmla="*/ 31623 w 878839"/>
                <a:gd name="T47" fmla="*/ 48006 h 118110"/>
                <a:gd name="T48" fmla="*/ 50455 w 878839"/>
                <a:gd name="T49" fmla="*/ 58991 h 118110"/>
                <a:gd name="T50" fmla="*/ 50455 w 878839"/>
                <a:gd name="T51" fmla="*/ 58991 h 118110"/>
                <a:gd name="T52" fmla="*/ 69287 w 878839"/>
                <a:gd name="T53" fmla="*/ 69976 h 118110"/>
                <a:gd name="T54" fmla="*/ 847090 w 878839"/>
                <a:gd name="T55" fmla="*/ 48006 h 118110"/>
                <a:gd name="T56" fmla="*/ 847090 w 878839"/>
                <a:gd name="T57" fmla="*/ 69976 h 118110"/>
                <a:gd name="T58" fmla="*/ 853440 w 878839"/>
                <a:gd name="T59" fmla="*/ 48006 h 118110"/>
                <a:gd name="T60" fmla="*/ 847090 w 878839"/>
                <a:gd name="T61" fmla="*/ 69976 h 118110"/>
                <a:gd name="T62" fmla="*/ 853440 w 878839"/>
                <a:gd name="T63" fmla="*/ 48006 h 118110"/>
                <a:gd name="T64" fmla="*/ 31623 w 878839"/>
                <a:gd name="T65" fmla="*/ 48006 h 118110"/>
                <a:gd name="T66" fmla="*/ 69287 w 878839"/>
                <a:gd name="T67" fmla="*/ 48006 h 118110"/>
                <a:gd name="T68" fmla="*/ 769875 w 878839"/>
                <a:gd name="T69" fmla="*/ 2159 h 118110"/>
                <a:gd name="T70" fmla="*/ 762763 w 878839"/>
                <a:gd name="T71" fmla="*/ 14224 h 118110"/>
                <a:gd name="T72" fmla="*/ 828258 w 878839"/>
                <a:gd name="T73" fmla="*/ 58991 h 118110"/>
                <a:gd name="T74" fmla="*/ 853440 w 878839"/>
                <a:gd name="T75" fmla="*/ 48006 h 118110"/>
                <a:gd name="T76" fmla="*/ 856975 w 878839"/>
                <a:gd name="T77" fmla="*/ 46355 h 118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78839" h="118110">
                  <a:moveTo>
                    <a:pt x="101091" y="0"/>
                  </a:moveTo>
                  <a:lnTo>
                    <a:pt x="0" y="59055"/>
                  </a:lnTo>
                  <a:lnTo>
                    <a:pt x="101091" y="117983"/>
                  </a:lnTo>
                  <a:lnTo>
                    <a:pt x="108838" y="115950"/>
                  </a:lnTo>
                  <a:lnTo>
                    <a:pt x="115950" y="103759"/>
                  </a:lnTo>
                  <a:lnTo>
                    <a:pt x="113918" y="96012"/>
                  </a:lnTo>
                  <a:lnTo>
                    <a:pt x="72335" y="71755"/>
                  </a:lnTo>
                  <a:lnTo>
                    <a:pt x="25273" y="71755"/>
                  </a:lnTo>
                  <a:lnTo>
                    <a:pt x="25273" y="46355"/>
                  </a:lnTo>
                  <a:lnTo>
                    <a:pt x="72117" y="46355"/>
                  </a:lnTo>
                  <a:lnTo>
                    <a:pt x="113918" y="21971"/>
                  </a:lnTo>
                  <a:lnTo>
                    <a:pt x="115950" y="14224"/>
                  </a:lnTo>
                  <a:lnTo>
                    <a:pt x="112394" y="8127"/>
                  </a:lnTo>
                  <a:lnTo>
                    <a:pt x="108838" y="2159"/>
                  </a:lnTo>
                  <a:lnTo>
                    <a:pt x="101091" y="0"/>
                  </a:lnTo>
                  <a:close/>
                </a:path>
                <a:path w="878839" h="118110">
                  <a:moveTo>
                    <a:pt x="828257" y="58991"/>
                  </a:moveTo>
                  <a:lnTo>
                    <a:pt x="764793" y="96012"/>
                  </a:lnTo>
                  <a:lnTo>
                    <a:pt x="762762" y="103759"/>
                  </a:lnTo>
                  <a:lnTo>
                    <a:pt x="769874" y="115950"/>
                  </a:lnTo>
                  <a:lnTo>
                    <a:pt x="777620" y="117983"/>
                  </a:lnTo>
                  <a:lnTo>
                    <a:pt x="856925" y="71755"/>
                  </a:lnTo>
                  <a:lnTo>
                    <a:pt x="853439" y="71755"/>
                  </a:lnTo>
                  <a:lnTo>
                    <a:pt x="853439" y="69976"/>
                  </a:lnTo>
                  <a:lnTo>
                    <a:pt x="847089" y="69976"/>
                  </a:lnTo>
                  <a:lnTo>
                    <a:pt x="828257" y="58991"/>
                  </a:lnTo>
                  <a:close/>
                </a:path>
                <a:path w="878839" h="118110">
                  <a:moveTo>
                    <a:pt x="72117" y="46355"/>
                  </a:moveTo>
                  <a:lnTo>
                    <a:pt x="25273" y="46355"/>
                  </a:lnTo>
                  <a:lnTo>
                    <a:pt x="25273" y="71755"/>
                  </a:lnTo>
                  <a:lnTo>
                    <a:pt x="72335" y="71755"/>
                  </a:lnTo>
                  <a:lnTo>
                    <a:pt x="69287" y="69976"/>
                  </a:lnTo>
                  <a:lnTo>
                    <a:pt x="31623" y="69976"/>
                  </a:lnTo>
                  <a:lnTo>
                    <a:pt x="31623" y="48006"/>
                  </a:lnTo>
                  <a:lnTo>
                    <a:pt x="69287" y="48006"/>
                  </a:lnTo>
                  <a:lnTo>
                    <a:pt x="72117" y="46355"/>
                  </a:lnTo>
                  <a:close/>
                </a:path>
                <a:path w="878839" h="118110">
                  <a:moveTo>
                    <a:pt x="806595" y="46355"/>
                  </a:moveTo>
                  <a:lnTo>
                    <a:pt x="72117" y="46355"/>
                  </a:lnTo>
                  <a:lnTo>
                    <a:pt x="50455" y="58991"/>
                  </a:lnTo>
                  <a:lnTo>
                    <a:pt x="72335" y="71755"/>
                  </a:lnTo>
                  <a:lnTo>
                    <a:pt x="806377" y="71755"/>
                  </a:lnTo>
                  <a:lnTo>
                    <a:pt x="828257" y="58991"/>
                  </a:lnTo>
                  <a:lnTo>
                    <a:pt x="806595" y="46355"/>
                  </a:lnTo>
                  <a:close/>
                </a:path>
                <a:path w="878839" h="118110">
                  <a:moveTo>
                    <a:pt x="856974" y="46355"/>
                  </a:moveTo>
                  <a:lnTo>
                    <a:pt x="853439" y="46355"/>
                  </a:lnTo>
                  <a:lnTo>
                    <a:pt x="853439" y="71755"/>
                  </a:lnTo>
                  <a:lnTo>
                    <a:pt x="856925" y="71755"/>
                  </a:lnTo>
                  <a:lnTo>
                    <a:pt x="878713" y="59055"/>
                  </a:lnTo>
                  <a:lnTo>
                    <a:pt x="856974" y="46355"/>
                  </a:lnTo>
                  <a:close/>
                </a:path>
                <a:path w="878839" h="118110">
                  <a:moveTo>
                    <a:pt x="31623" y="48006"/>
                  </a:moveTo>
                  <a:lnTo>
                    <a:pt x="31623" y="69976"/>
                  </a:lnTo>
                  <a:lnTo>
                    <a:pt x="50455" y="58991"/>
                  </a:lnTo>
                  <a:lnTo>
                    <a:pt x="31623" y="48006"/>
                  </a:lnTo>
                  <a:close/>
                </a:path>
                <a:path w="878839" h="118110">
                  <a:moveTo>
                    <a:pt x="50455" y="58991"/>
                  </a:moveTo>
                  <a:lnTo>
                    <a:pt x="31623" y="69976"/>
                  </a:lnTo>
                  <a:lnTo>
                    <a:pt x="69287" y="69976"/>
                  </a:lnTo>
                  <a:lnTo>
                    <a:pt x="50455" y="58991"/>
                  </a:lnTo>
                  <a:close/>
                </a:path>
                <a:path w="878839" h="118110">
                  <a:moveTo>
                    <a:pt x="847089" y="48006"/>
                  </a:moveTo>
                  <a:lnTo>
                    <a:pt x="828257" y="58991"/>
                  </a:lnTo>
                  <a:lnTo>
                    <a:pt x="847089" y="69976"/>
                  </a:lnTo>
                  <a:lnTo>
                    <a:pt x="847089" y="48006"/>
                  </a:lnTo>
                  <a:close/>
                </a:path>
                <a:path w="878839" h="118110">
                  <a:moveTo>
                    <a:pt x="853439" y="48006"/>
                  </a:moveTo>
                  <a:lnTo>
                    <a:pt x="847089" y="48006"/>
                  </a:lnTo>
                  <a:lnTo>
                    <a:pt x="847089" y="69976"/>
                  </a:lnTo>
                  <a:lnTo>
                    <a:pt x="853439" y="69976"/>
                  </a:lnTo>
                  <a:lnTo>
                    <a:pt x="853439" y="48006"/>
                  </a:lnTo>
                  <a:close/>
                </a:path>
                <a:path w="878839" h="118110">
                  <a:moveTo>
                    <a:pt x="69287" y="48006"/>
                  </a:moveTo>
                  <a:lnTo>
                    <a:pt x="31623" y="48006"/>
                  </a:lnTo>
                  <a:lnTo>
                    <a:pt x="50455" y="58991"/>
                  </a:lnTo>
                  <a:lnTo>
                    <a:pt x="69287" y="48006"/>
                  </a:lnTo>
                  <a:close/>
                </a:path>
                <a:path w="878839" h="118110">
                  <a:moveTo>
                    <a:pt x="777620" y="0"/>
                  </a:moveTo>
                  <a:lnTo>
                    <a:pt x="769874" y="2159"/>
                  </a:lnTo>
                  <a:lnTo>
                    <a:pt x="766317" y="8127"/>
                  </a:lnTo>
                  <a:lnTo>
                    <a:pt x="762762" y="14224"/>
                  </a:lnTo>
                  <a:lnTo>
                    <a:pt x="764793" y="21971"/>
                  </a:lnTo>
                  <a:lnTo>
                    <a:pt x="828257" y="58991"/>
                  </a:lnTo>
                  <a:lnTo>
                    <a:pt x="847089" y="48006"/>
                  </a:lnTo>
                  <a:lnTo>
                    <a:pt x="853439" y="48006"/>
                  </a:lnTo>
                  <a:lnTo>
                    <a:pt x="853439" y="46355"/>
                  </a:lnTo>
                  <a:lnTo>
                    <a:pt x="856974" y="46355"/>
                  </a:lnTo>
                  <a:lnTo>
                    <a:pt x="7776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a:p>
          </p:txBody>
        </p:sp>
        <p:sp>
          <p:nvSpPr>
            <p:cNvPr id="30787" name="object 13">
              <a:extLst>
                <a:ext uri="{FF2B5EF4-FFF2-40B4-BE49-F238E27FC236}">
                  <a16:creationId xmlns:a16="http://schemas.microsoft.com/office/drawing/2014/main" id="{065345C7-4453-418A-9ACE-3C5BFC923F96}"/>
                </a:ext>
              </a:extLst>
            </p:cNvPr>
            <p:cNvSpPr>
              <a:spLocks noChangeArrowheads="1"/>
            </p:cNvSpPr>
            <p:nvPr/>
          </p:nvSpPr>
          <p:spPr bwMode="auto">
            <a:xfrm>
              <a:off x="4977384" y="1740407"/>
              <a:ext cx="310896" cy="979932"/>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88" name="object 14">
              <a:extLst>
                <a:ext uri="{FF2B5EF4-FFF2-40B4-BE49-F238E27FC236}">
                  <a16:creationId xmlns:a16="http://schemas.microsoft.com/office/drawing/2014/main" id="{5712CD60-1A9E-44D3-AF7C-843AC9FBDB13}"/>
                </a:ext>
              </a:extLst>
            </p:cNvPr>
            <p:cNvSpPr>
              <a:spLocks/>
            </p:cNvSpPr>
            <p:nvPr/>
          </p:nvSpPr>
          <p:spPr bwMode="auto">
            <a:xfrm>
              <a:off x="5074158" y="1875916"/>
              <a:ext cx="118110" cy="668655"/>
            </a:xfrm>
            <a:custGeom>
              <a:avLst/>
              <a:gdLst>
                <a:gd name="T0" fmla="*/ 8127 w 118110"/>
                <a:gd name="T1" fmla="*/ 555879 h 668655"/>
                <a:gd name="T2" fmla="*/ 0 w 118110"/>
                <a:gd name="T3" fmla="*/ 567309 h 668655"/>
                <a:gd name="T4" fmla="*/ 58927 w 118110"/>
                <a:gd name="T5" fmla="*/ 668274 h 668655"/>
                <a:gd name="T6" fmla="*/ 46227 w 118110"/>
                <a:gd name="T7" fmla="*/ 643128 h 668655"/>
                <a:gd name="T8" fmla="*/ 25526 w 118110"/>
                <a:gd name="T9" fmla="*/ 560451 h 668655"/>
                <a:gd name="T10" fmla="*/ 14224 w 118110"/>
                <a:gd name="T11" fmla="*/ 552450 h 668655"/>
                <a:gd name="T12" fmla="*/ 46227 w 118110"/>
                <a:gd name="T13" fmla="*/ 643128 h 668655"/>
                <a:gd name="T14" fmla="*/ 71627 w 118110"/>
                <a:gd name="T15" fmla="*/ 636651 h 668655"/>
                <a:gd name="T16" fmla="*/ 58991 w 118110"/>
                <a:gd name="T17" fmla="*/ 617818 h 668655"/>
                <a:gd name="T18" fmla="*/ 103758 w 118110"/>
                <a:gd name="T19" fmla="*/ 552450 h 668655"/>
                <a:gd name="T20" fmla="*/ 92455 w 118110"/>
                <a:gd name="T21" fmla="*/ 560451 h 668655"/>
                <a:gd name="T22" fmla="*/ 71627 w 118110"/>
                <a:gd name="T23" fmla="*/ 643128 h 668655"/>
                <a:gd name="T24" fmla="*/ 114426 w 118110"/>
                <a:gd name="T25" fmla="*/ 573278 h 668655"/>
                <a:gd name="T26" fmla="*/ 115824 w 118110"/>
                <a:gd name="T27" fmla="*/ 559435 h 668655"/>
                <a:gd name="T28" fmla="*/ 103758 w 118110"/>
                <a:gd name="T29" fmla="*/ 552450 h 668655"/>
                <a:gd name="T30" fmla="*/ 48005 w 118110"/>
                <a:gd name="T31" fmla="*/ 636651 h 668655"/>
                <a:gd name="T32" fmla="*/ 58991 w 118110"/>
                <a:gd name="T33" fmla="*/ 617818 h 668655"/>
                <a:gd name="T34" fmla="*/ 58991 w 118110"/>
                <a:gd name="T35" fmla="*/ 617818 h 668655"/>
                <a:gd name="T36" fmla="*/ 71627 w 118110"/>
                <a:gd name="T37" fmla="*/ 636651 h 668655"/>
                <a:gd name="T38" fmla="*/ 58991 w 118110"/>
                <a:gd name="T39" fmla="*/ 50455 h 668655"/>
                <a:gd name="T40" fmla="*/ 46354 w 118110"/>
                <a:gd name="T41" fmla="*/ 596156 h 668655"/>
                <a:gd name="T42" fmla="*/ 71627 w 118110"/>
                <a:gd name="T43" fmla="*/ 596156 h 668655"/>
                <a:gd name="T44" fmla="*/ 58991 w 118110"/>
                <a:gd name="T45" fmla="*/ 50455 h 668655"/>
                <a:gd name="T46" fmla="*/ 0 w 118110"/>
                <a:gd name="T47" fmla="*/ 101092 h 668655"/>
                <a:gd name="T48" fmla="*/ 14224 w 118110"/>
                <a:gd name="T49" fmla="*/ 115950 h 668655"/>
                <a:gd name="T50" fmla="*/ 46227 w 118110"/>
                <a:gd name="T51" fmla="*/ 72335 h 668655"/>
                <a:gd name="T52" fmla="*/ 73693 w 118110"/>
                <a:gd name="T53" fmla="*/ 25273 h 668655"/>
                <a:gd name="T54" fmla="*/ 73693 w 118110"/>
                <a:gd name="T55" fmla="*/ 25273 h 668655"/>
                <a:gd name="T56" fmla="*/ 71754 w 118110"/>
                <a:gd name="T57" fmla="*/ 72335 h 668655"/>
                <a:gd name="T58" fmla="*/ 103758 w 118110"/>
                <a:gd name="T59" fmla="*/ 115950 h 668655"/>
                <a:gd name="T60" fmla="*/ 115824 w 118110"/>
                <a:gd name="T61" fmla="*/ 108838 h 668655"/>
                <a:gd name="T62" fmla="*/ 114426 w 118110"/>
                <a:gd name="T63" fmla="*/ 94996 h 668655"/>
                <a:gd name="T64" fmla="*/ 71627 w 118110"/>
                <a:gd name="T65" fmla="*/ 25273 h 668655"/>
                <a:gd name="T66" fmla="*/ 46227 w 118110"/>
                <a:gd name="T67" fmla="*/ 72335 h 668655"/>
                <a:gd name="T68" fmla="*/ 48005 w 118110"/>
                <a:gd name="T69" fmla="*/ 31623 h 668655"/>
                <a:gd name="T70" fmla="*/ 71627 w 118110"/>
                <a:gd name="T71" fmla="*/ 25273 h 668655"/>
                <a:gd name="T72" fmla="*/ 69976 w 118110"/>
                <a:gd name="T73" fmla="*/ 31623 h 668655"/>
                <a:gd name="T74" fmla="*/ 71627 w 118110"/>
                <a:gd name="T75" fmla="*/ 72117 h 668655"/>
                <a:gd name="T76" fmla="*/ 69976 w 118110"/>
                <a:gd name="T77" fmla="*/ 31623 h 668655"/>
                <a:gd name="T78" fmla="*/ 58991 w 118110"/>
                <a:gd name="T79" fmla="*/ 50455 h 6686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8110" h="668655">
                  <a:moveTo>
                    <a:pt x="14224" y="552450"/>
                  </a:moveTo>
                  <a:lnTo>
                    <a:pt x="8127" y="555879"/>
                  </a:lnTo>
                  <a:lnTo>
                    <a:pt x="2031" y="559435"/>
                  </a:lnTo>
                  <a:lnTo>
                    <a:pt x="0" y="567309"/>
                  </a:lnTo>
                  <a:lnTo>
                    <a:pt x="3555" y="573278"/>
                  </a:lnTo>
                  <a:lnTo>
                    <a:pt x="58927" y="668274"/>
                  </a:lnTo>
                  <a:lnTo>
                    <a:pt x="73618" y="643128"/>
                  </a:lnTo>
                  <a:lnTo>
                    <a:pt x="46227" y="643128"/>
                  </a:lnTo>
                  <a:lnTo>
                    <a:pt x="46227" y="595938"/>
                  </a:lnTo>
                  <a:lnTo>
                    <a:pt x="25526" y="560451"/>
                  </a:lnTo>
                  <a:lnTo>
                    <a:pt x="21970" y="554482"/>
                  </a:lnTo>
                  <a:lnTo>
                    <a:pt x="14224" y="552450"/>
                  </a:lnTo>
                  <a:close/>
                </a:path>
                <a:path w="118110" h="668655">
                  <a:moveTo>
                    <a:pt x="46227" y="595938"/>
                  </a:moveTo>
                  <a:lnTo>
                    <a:pt x="46227" y="643128"/>
                  </a:lnTo>
                  <a:lnTo>
                    <a:pt x="71627" y="643128"/>
                  </a:lnTo>
                  <a:lnTo>
                    <a:pt x="71627" y="636651"/>
                  </a:lnTo>
                  <a:lnTo>
                    <a:pt x="48005" y="636651"/>
                  </a:lnTo>
                  <a:lnTo>
                    <a:pt x="58991" y="617818"/>
                  </a:lnTo>
                  <a:lnTo>
                    <a:pt x="46227" y="595938"/>
                  </a:lnTo>
                  <a:close/>
                </a:path>
                <a:path w="118110" h="668655">
                  <a:moveTo>
                    <a:pt x="103758" y="552450"/>
                  </a:moveTo>
                  <a:lnTo>
                    <a:pt x="96012" y="554482"/>
                  </a:lnTo>
                  <a:lnTo>
                    <a:pt x="92455" y="560451"/>
                  </a:lnTo>
                  <a:lnTo>
                    <a:pt x="71754" y="595938"/>
                  </a:lnTo>
                  <a:lnTo>
                    <a:pt x="71627" y="643128"/>
                  </a:lnTo>
                  <a:lnTo>
                    <a:pt x="73618" y="643128"/>
                  </a:lnTo>
                  <a:lnTo>
                    <a:pt x="114426" y="573278"/>
                  </a:lnTo>
                  <a:lnTo>
                    <a:pt x="117855" y="567309"/>
                  </a:lnTo>
                  <a:lnTo>
                    <a:pt x="115824" y="559435"/>
                  </a:lnTo>
                  <a:lnTo>
                    <a:pt x="109854" y="555879"/>
                  </a:lnTo>
                  <a:lnTo>
                    <a:pt x="103758" y="552450"/>
                  </a:lnTo>
                  <a:close/>
                </a:path>
                <a:path w="118110" h="668655">
                  <a:moveTo>
                    <a:pt x="58991" y="617818"/>
                  </a:moveTo>
                  <a:lnTo>
                    <a:pt x="48005" y="636651"/>
                  </a:lnTo>
                  <a:lnTo>
                    <a:pt x="69976" y="636651"/>
                  </a:lnTo>
                  <a:lnTo>
                    <a:pt x="58991" y="617818"/>
                  </a:lnTo>
                  <a:close/>
                </a:path>
                <a:path w="118110" h="668655">
                  <a:moveTo>
                    <a:pt x="71627" y="596156"/>
                  </a:moveTo>
                  <a:lnTo>
                    <a:pt x="58991" y="617818"/>
                  </a:lnTo>
                  <a:lnTo>
                    <a:pt x="69976" y="636651"/>
                  </a:lnTo>
                  <a:lnTo>
                    <a:pt x="71627" y="636651"/>
                  </a:lnTo>
                  <a:lnTo>
                    <a:pt x="71627" y="596156"/>
                  </a:lnTo>
                  <a:close/>
                </a:path>
                <a:path w="118110" h="668655">
                  <a:moveTo>
                    <a:pt x="58991" y="50455"/>
                  </a:moveTo>
                  <a:lnTo>
                    <a:pt x="46354" y="72117"/>
                  </a:lnTo>
                  <a:lnTo>
                    <a:pt x="46354" y="596156"/>
                  </a:lnTo>
                  <a:lnTo>
                    <a:pt x="58991" y="617818"/>
                  </a:lnTo>
                  <a:lnTo>
                    <a:pt x="71627" y="596156"/>
                  </a:lnTo>
                  <a:lnTo>
                    <a:pt x="71627" y="72117"/>
                  </a:lnTo>
                  <a:lnTo>
                    <a:pt x="58991" y="50455"/>
                  </a:lnTo>
                  <a:close/>
                </a:path>
                <a:path w="118110" h="668655">
                  <a:moveTo>
                    <a:pt x="58927" y="0"/>
                  </a:moveTo>
                  <a:lnTo>
                    <a:pt x="0" y="101092"/>
                  </a:lnTo>
                  <a:lnTo>
                    <a:pt x="2031" y="108838"/>
                  </a:lnTo>
                  <a:lnTo>
                    <a:pt x="14224" y="115950"/>
                  </a:lnTo>
                  <a:lnTo>
                    <a:pt x="21970" y="113919"/>
                  </a:lnTo>
                  <a:lnTo>
                    <a:pt x="46227" y="72335"/>
                  </a:lnTo>
                  <a:lnTo>
                    <a:pt x="46227" y="25273"/>
                  </a:lnTo>
                  <a:lnTo>
                    <a:pt x="73693" y="25273"/>
                  </a:lnTo>
                  <a:lnTo>
                    <a:pt x="58927" y="0"/>
                  </a:lnTo>
                  <a:close/>
                </a:path>
                <a:path w="118110" h="668655">
                  <a:moveTo>
                    <a:pt x="73693" y="25273"/>
                  </a:moveTo>
                  <a:lnTo>
                    <a:pt x="71627" y="25273"/>
                  </a:lnTo>
                  <a:lnTo>
                    <a:pt x="71754" y="72335"/>
                  </a:lnTo>
                  <a:lnTo>
                    <a:pt x="96012" y="113919"/>
                  </a:lnTo>
                  <a:lnTo>
                    <a:pt x="103758" y="115950"/>
                  </a:lnTo>
                  <a:lnTo>
                    <a:pt x="109854" y="112395"/>
                  </a:lnTo>
                  <a:lnTo>
                    <a:pt x="115824" y="108838"/>
                  </a:lnTo>
                  <a:lnTo>
                    <a:pt x="117855" y="101092"/>
                  </a:lnTo>
                  <a:lnTo>
                    <a:pt x="114426" y="94996"/>
                  </a:lnTo>
                  <a:lnTo>
                    <a:pt x="73693" y="25273"/>
                  </a:lnTo>
                  <a:close/>
                </a:path>
                <a:path w="118110" h="668655">
                  <a:moveTo>
                    <a:pt x="71627" y="25273"/>
                  </a:moveTo>
                  <a:lnTo>
                    <a:pt x="46227" y="25273"/>
                  </a:lnTo>
                  <a:lnTo>
                    <a:pt x="46227" y="72335"/>
                  </a:lnTo>
                  <a:lnTo>
                    <a:pt x="58991" y="50455"/>
                  </a:lnTo>
                  <a:lnTo>
                    <a:pt x="48005" y="31623"/>
                  </a:lnTo>
                  <a:lnTo>
                    <a:pt x="71627" y="31623"/>
                  </a:lnTo>
                  <a:lnTo>
                    <a:pt x="71627" y="25273"/>
                  </a:lnTo>
                  <a:close/>
                </a:path>
                <a:path w="118110" h="668655">
                  <a:moveTo>
                    <a:pt x="71627" y="31623"/>
                  </a:moveTo>
                  <a:lnTo>
                    <a:pt x="69976" y="31623"/>
                  </a:lnTo>
                  <a:lnTo>
                    <a:pt x="58991" y="50455"/>
                  </a:lnTo>
                  <a:lnTo>
                    <a:pt x="71627" y="72117"/>
                  </a:lnTo>
                  <a:lnTo>
                    <a:pt x="71627" y="31623"/>
                  </a:lnTo>
                  <a:close/>
                </a:path>
                <a:path w="118110" h="668655">
                  <a:moveTo>
                    <a:pt x="69976" y="31623"/>
                  </a:moveTo>
                  <a:lnTo>
                    <a:pt x="48005" y="31623"/>
                  </a:lnTo>
                  <a:lnTo>
                    <a:pt x="58991" y="50455"/>
                  </a:lnTo>
                  <a:lnTo>
                    <a:pt x="69976" y="316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a:p>
          </p:txBody>
        </p:sp>
      </p:grpSp>
      <p:sp>
        <p:nvSpPr>
          <p:cNvPr id="15" name="object 15">
            <a:extLst>
              <a:ext uri="{FF2B5EF4-FFF2-40B4-BE49-F238E27FC236}">
                <a16:creationId xmlns:a16="http://schemas.microsoft.com/office/drawing/2014/main" id="{585058F9-2140-41BE-8B6E-C0FC8CDBA592}"/>
              </a:ext>
            </a:extLst>
          </p:cNvPr>
          <p:cNvSpPr txBox="1"/>
          <p:nvPr/>
        </p:nvSpPr>
        <p:spPr>
          <a:xfrm>
            <a:off x="5489575" y="3486150"/>
            <a:ext cx="452438" cy="239713"/>
          </a:xfrm>
          <a:prstGeom prst="rect">
            <a:avLst/>
          </a:prstGeom>
        </p:spPr>
        <p:txBody>
          <a:bodyPr lIns="0" tIns="13335" rIns="0" bIns="0">
            <a:spAutoFit/>
          </a:bodyPr>
          <a:lstStyle/>
          <a:p>
            <a:pPr marL="12700" eaLnBrk="1" hangingPunct="1">
              <a:spcBef>
                <a:spcPts val="105"/>
              </a:spcBef>
              <a:defRPr/>
            </a:pPr>
            <a:r>
              <a:rPr sz="1400" b="1" dirty="0">
                <a:latin typeface="Times New Roman"/>
                <a:cs typeface="Times New Roman"/>
              </a:rPr>
              <a:t>2</a:t>
            </a:r>
            <a:r>
              <a:rPr sz="1400" b="1" spc="-95" dirty="0">
                <a:latin typeface="Times New Roman"/>
                <a:cs typeface="Times New Roman"/>
              </a:rPr>
              <a:t> </a:t>
            </a:r>
            <a:r>
              <a:rPr sz="1400" b="1" spc="-10" dirty="0">
                <a:latin typeface="Times New Roman"/>
                <a:cs typeface="Times New Roman"/>
              </a:rPr>
              <a:t>mm</a:t>
            </a:r>
            <a:endParaRPr sz="1400">
              <a:latin typeface="Times New Roman"/>
              <a:cs typeface="Times New Roman"/>
            </a:endParaRPr>
          </a:p>
        </p:txBody>
      </p:sp>
      <p:sp>
        <p:nvSpPr>
          <p:cNvPr id="16" name="object 16">
            <a:extLst>
              <a:ext uri="{FF2B5EF4-FFF2-40B4-BE49-F238E27FC236}">
                <a16:creationId xmlns:a16="http://schemas.microsoft.com/office/drawing/2014/main" id="{BE0E16EC-FC1E-478D-AAC1-63A0BF1D6229}"/>
              </a:ext>
            </a:extLst>
          </p:cNvPr>
          <p:cNvSpPr txBox="1"/>
          <p:nvPr/>
        </p:nvSpPr>
        <p:spPr>
          <a:xfrm>
            <a:off x="4668838" y="2940050"/>
            <a:ext cx="450850" cy="238125"/>
          </a:xfrm>
          <a:prstGeom prst="rect">
            <a:avLst/>
          </a:prstGeom>
        </p:spPr>
        <p:txBody>
          <a:bodyPr lIns="0" tIns="13335" rIns="0" bIns="0">
            <a:spAutoFit/>
          </a:bodyPr>
          <a:lstStyle/>
          <a:p>
            <a:pPr marL="12700" eaLnBrk="1" hangingPunct="1">
              <a:spcBef>
                <a:spcPts val="105"/>
              </a:spcBef>
              <a:defRPr/>
            </a:pPr>
            <a:r>
              <a:rPr sz="1400" b="1" dirty="0">
                <a:latin typeface="Times New Roman"/>
                <a:cs typeface="Times New Roman"/>
              </a:rPr>
              <a:t>2</a:t>
            </a:r>
            <a:r>
              <a:rPr sz="1400" b="1" spc="-95" dirty="0">
                <a:latin typeface="Times New Roman"/>
                <a:cs typeface="Times New Roman"/>
              </a:rPr>
              <a:t> </a:t>
            </a:r>
            <a:r>
              <a:rPr sz="1400" b="1" spc="-10" dirty="0">
                <a:latin typeface="Times New Roman"/>
                <a:cs typeface="Times New Roman"/>
              </a:rPr>
              <a:t>mm</a:t>
            </a:r>
            <a:endParaRPr sz="1400">
              <a:latin typeface="Times New Roman"/>
              <a:cs typeface="Times New Roman"/>
            </a:endParaRPr>
          </a:p>
        </p:txBody>
      </p:sp>
      <p:grpSp>
        <p:nvGrpSpPr>
          <p:cNvPr id="30727" name="object 17">
            <a:extLst>
              <a:ext uri="{FF2B5EF4-FFF2-40B4-BE49-F238E27FC236}">
                <a16:creationId xmlns:a16="http://schemas.microsoft.com/office/drawing/2014/main" id="{70C5B0FF-C1CB-42CB-9DEF-AC4CC7DC559F}"/>
              </a:ext>
            </a:extLst>
          </p:cNvPr>
          <p:cNvGrpSpPr>
            <a:grpSpLocks/>
          </p:cNvGrpSpPr>
          <p:nvPr/>
        </p:nvGrpSpPr>
        <p:grpSpPr bwMode="auto">
          <a:xfrm>
            <a:off x="6967538" y="3344863"/>
            <a:ext cx="882650" cy="312737"/>
            <a:chOff x="7066788" y="2528316"/>
            <a:chExt cx="882650" cy="312420"/>
          </a:xfrm>
        </p:grpSpPr>
        <p:sp>
          <p:nvSpPr>
            <p:cNvPr id="30783" name="object 18">
              <a:extLst>
                <a:ext uri="{FF2B5EF4-FFF2-40B4-BE49-F238E27FC236}">
                  <a16:creationId xmlns:a16="http://schemas.microsoft.com/office/drawing/2014/main" id="{1A17CB9C-410C-490A-8EBE-99238B8FA4FF}"/>
                </a:ext>
              </a:extLst>
            </p:cNvPr>
            <p:cNvSpPr>
              <a:spLocks noChangeArrowheads="1"/>
            </p:cNvSpPr>
            <p:nvPr/>
          </p:nvSpPr>
          <p:spPr bwMode="auto">
            <a:xfrm>
              <a:off x="7066788" y="2528316"/>
              <a:ext cx="882396" cy="312420"/>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84" name="object 19">
              <a:extLst>
                <a:ext uri="{FF2B5EF4-FFF2-40B4-BE49-F238E27FC236}">
                  <a16:creationId xmlns:a16="http://schemas.microsoft.com/office/drawing/2014/main" id="{276490D7-616F-4DA0-95D0-1A86ABB9C254}"/>
                </a:ext>
              </a:extLst>
            </p:cNvPr>
            <p:cNvSpPr>
              <a:spLocks/>
            </p:cNvSpPr>
            <p:nvPr/>
          </p:nvSpPr>
          <p:spPr bwMode="auto">
            <a:xfrm>
              <a:off x="7222617" y="2605786"/>
              <a:ext cx="571500" cy="118110"/>
            </a:xfrm>
            <a:custGeom>
              <a:avLst/>
              <a:gdLst>
                <a:gd name="T0" fmla="*/ 94996 w 571500"/>
                <a:gd name="T1" fmla="*/ 3555 h 118110"/>
                <a:gd name="T2" fmla="*/ 94996 w 571500"/>
                <a:gd name="T3" fmla="*/ 114300 h 118110"/>
                <a:gd name="T4" fmla="*/ 108838 w 571500"/>
                <a:gd name="T5" fmla="*/ 115824 h 118110"/>
                <a:gd name="T6" fmla="*/ 115824 w 571500"/>
                <a:gd name="T7" fmla="*/ 103759 h 118110"/>
                <a:gd name="T8" fmla="*/ 107696 w 571500"/>
                <a:gd name="T9" fmla="*/ 92455 h 118110"/>
                <a:gd name="T10" fmla="*/ 25146 w 571500"/>
                <a:gd name="T11" fmla="*/ 71627 h 118110"/>
                <a:gd name="T12" fmla="*/ 71990 w 571500"/>
                <a:gd name="T13" fmla="*/ 46227 h 118110"/>
                <a:gd name="T14" fmla="*/ 113791 w 571500"/>
                <a:gd name="T15" fmla="*/ 21971 h 118110"/>
                <a:gd name="T16" fmla="*/ 112267 w 571500"/>
                <a:gd name="T17" fmla="*/ 8127 h 118110"/>
                <a:gd name="T18" fmla="*/ 100964 w 571500"/>
                <a:gd name="T19" fmla="*/ 0 h 118110"/>
                <a:gd name="T20" fmla="*/ 463296 w 571500"/>
                <a:gd name="T21" fmla="*/ 92455 h 118110"/>
                <a:gd name="T22" fmla="*/ 455167 w 571500"/>
                <a:gd name="T23" fmla="*/ 103759 h 118110"/>
                <a:gd name="T24" fmla="*/ 462279 w 571500"/>
                <a:gd name="T25" fmla="*/ 115824 h 118110"/>
                <a:gd name="T26" fmla="*/ 549331 w 571500"/>
                <a:gd name="T27" fmla="*/ 71627 h 118110"/>
                <a:gd name="T28" fmla="*/ 545973 w 571500"/>
                <a:gd name="T29" fmla="*/ 69850 h 118110"/>
                <a:gd name="T30" fmla="*/ 520772 w 571500"/>
                <a:gd name="T31" fmla="*/ 58927 h 118110"/>
                <a:gd name="T32" fmla="*/ 25146 w 571500"/>
                <a:gd name="T33" fmla="*/ 46227 h 118110"/>
                <a:gd name="T34" fmla="*/ 71990 w 571500"/>
                <a:gd name="T35" fmla="*/ 71627 h 118110"/>
                <a:gd name="T36" fmla="*/ 31496 w 571500"/>
                <a:gd name="T37" fmla="*/ 69850 h 118110"/>
                <a:gd name="T38" fmla="*/ 68942 w 571500"/>
                <a:gd name="T39" fmla="*/ 48005 h 118110"/>
                <a:gd name="T40" fmla="*/ 499001 w 571500"/>
                <a:gd name="T41" fmla="*/ 46227 h 118110"/>
                <a:gd name="T42" fmla="*/ 50219 w 571500"/>
                <a:gd name="T43" fmla="*/ 58927 h 118110"/>
                <a:gd name="T44" fmla="*/ 499001 w 571500"/>
                <a:gd name="T45" fmla="*/ 71627 h 118110"/>
                <a:gd name="T46" fmla="*/ 499001 w 571500"/>
                <a:gd name="T47" fmla="*/ 46227 h 118110"/>
                <a:gd name="T48" fmla="*/ 545973 w 571500"/>
                <a:gd name="T49" fmla="*/ 46227 h 118110"/>
                <a:gd name="T50" fmla="*/ 549331 w 571500"/>
                <a:gd name="T51" fmla="*/ 71627 h 118110"/>
                <a:gd name="T52" fmla="*/ 549330 w 571500"/>
                <a:gd name="T53" fmla="*/ 46227 h 118110"/>
                <a:gd name="T54" fmla="*/ 31496 w 571500"/>
                <a:gd name="T55" fmla="*/ 69850 h 118110"/>
                <a:gd name="T56" fmla="*/ 31496 w 571500"/>
                <a:gd name="T57" fmla="*/ 48005 h 118110"/>
                <a:gd name="T58" fmla="*/ 31496 w 571500"/>
                <a:gd name="T59" fmla="*/ 69850 h 118110"/>
                <a:gd name="T60" fmla="*/ 50219 w 571500"/>
                <a:gd name="T61" fmla="*/ 58927 h 118110"/>
                <a:gd name="T62" fmla="*/ 520772 w 571500"/>
                <a:gd name="T63" fmla="*/ 58927 h 118110"/>
                <a:gd name="T64" fmla="*/ 539496 w 571500"/>
                <a:gd name="T65" fmla="*/ 48005 h 118110"/>
                <a:gd name="T66" fmla="*/ 539496 w 571500"/>
                <a:gd name="T67" fmla="*/ 48005 h 118110"/>
                <a:gd name="T68" fmla="*/ 545973 w 571500"/>
                <a:gd name="T69" fmla="*/ 69850 h 118110"/>
                <a:gd name="T70" fmla="*/ 68942 w 571500"/>
                <a:gd name="T71" fmla="*/ 48005 h 118110"/>
                <a:gd name="T72" fmla="*/ 50219 w 571500"/>
                <a:gd name="T73" fmla="*/ 58927 h 118110"/>
                <a:gd name="T74" fmla="*/ 470026 w 571500"/>
                <a:gd name="T75" fmla="*/ 0 h 118110"/>
                <a:gd name="T76" fmla="*/ 458724 w 571500"/>
                <a:gd name="T77" fmla="*/ 8127 h 118110"/>
                <a:gd name="T78" fmla="*/ 457200 w 571500"/>
                <a:gd name="T79" fmla="*/ 21971 h 118110"/>
                <a:gd name="T80" fmla="*/ 520772 w 571500"/>
                <a:gd name="T81" fmla="*/ 58927 h 118110"/>
                <a:gd name="T82" fmla="*/ 545973 w 571500"/>
                <a:gd name="T83" fmla="*/ 48005 h 118110"/>
                <a:gd name="T84" fmla="*/ 549330 w 571500"/>
                <a:gd name="T85" fmla="*/ 46227 h 1181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71500" h="118110">
                  <a:moveTo>
                    <a:pt x="100964" y="0"/>
                  </a:moveTo>
                  <a:lnTo>
                    <a:pt x="94996" y="3555"/>
                  </a:lnTo>
                  <a:lnTo>
                    <a:pt x="0" y="58927"/>
                  </a:lnTo>
                  <a:lnTo>
                    <a:pt x="94996" y="114300"/>
                  </a:lnTo>
                  <a:lnTo>
                    <a:pt x="100964" y="117855"/>
                  </a:lnTo>
                  <a:lnTo>
                    <a:pt x="108838" y="115824"/>
                  </a:lnTo>
                  <a:lnTo>
                    <a:pt x="112267" y="109727"/>
                  </a:lnTo>
                  <a:lnTo>
                    <a:pt x="115824" y="103759"/>
                  </a:lnTo>
                  <a:lnTo>
                    <a:pt x="113791" y="95885"/>
                  </a:lnTo>
                  <a:lnTo>
                    <a:pt x="107696" y="92455"/>
                  </a:lnTo>
                  <a:lnTo>
                    <a:pt x="71990" y="71627"/>
                  </a:lnTo>
                  <a:lnTo>
                    <a:pt x="25146" y="71627"/>
                  </a:lnTo>
                  <a:lnTo>
                    <a:pt x="25146" y="46227"/>
                  </a:lnTo>
                  <a:lnTo>
                    <a:pt x="71990" y="46227"/>
                  </a:lnTo>
                  <a:lnTo>
                    <a:pt x="107696" y="25400"/>
                  </a:lnTo>
                  <a:lnTo>
                    <a:pt x="113791" y="21971"/>
                  </a:lnTo>
                  <a:lnTo>
                    <a:pt x="115824" y="14097"/>
                  </a:lnTo>
                  <a:lnTo>
                    <a:pt x="112267" y="8127"/>
                  </a:lnTo>
                  <a:lnTo>
                    <a:pt x="108838" y="2031"/>
                  </a:lnTo>
                  <a:lnTo>
                    <a:pt x="100964" y="0"/>
                  </a:lnTo>
                  <a:close/>
                </a:path>
                <a:path w="571500" h="118110">
                  <a:moveTo>
                    <a:pt x="520772" y="58927"/>
                  </a:moveTo>
                  <a:lnTo>
                    <a:pt x="463296" y="92455"/>
                  </a:lnTo>
                  <a:lnTo>
                    <a:pt x="457200" y="95885"/>
                  </a:lnTo>
                  <a:lnTo>
                    <a:pt x="455167" y="103759"/>
                  </a:lnTo>
                  <a:lnTo>
                    <a:pt x="458724" y="109727"/>
                  </a:lnTo>
                  <a:lnTo>
                    <a:pt x="462279" y="115824"/>
                  </a:lnTo>
                  <a:lnTo>
                    <a:pt x="470026" y="117855"/>
                  </a:lnTo>
                  <a:lnTo>
                    <a:pt x="549331" y="71627"/>
                  </a:lnTo>
                  <a:lnTo>
                    <a:pt x="545973" y="71627"/>
                  </a:lnTo>
                  <a:lnTo>
                    <a:pt x="545973" y="69850"/>
                  </a:lnTo>
                  <a:lnTo>
                    <a:pt x="539496" y="69850"/>
                  </a:lnTo>
                  <a:lnTo>
                    <a:pt x="520772" y="58927"/>
                  </a:lnTo>
                  <a:close/>
                </a:path>
                <a:path w="571500" h="118110">
                  <a:moveTo>
                    <a:pt x="71990" y="46227"/>
                  </a:moveTo>
                  <a:lnTo>
                    <a:pt x="25146" y="46227"/>
                  </a:lnTo>
                  <a:lnTo>
                    <a:pt x="25146" y="71627"/>
                  </a:lnTo>
                  <a:lnTo>
                    <a:pt x="71990" y="71627"/>
                  </a:lnTo>
                  <a:lnTo>
                    <a:pt x="68942" y="69850"/>
                  </a:lnTo>
                  <a:lnTo>
                    <a:pt x="31496" y="69850"/>
                  </a:lnTo>
                  <a:lnTo>
                    <a:pt x="31496" y="48005"/>
                  </a:lnTo>
                  <a:lnTo>
                    <a:pt x="68942" y="48005"/>
                  </a:lnTo>
                  <a:lnTo>
                    <a:pt x="71990" y="46227"/>
                  </a:lnTo>
                  <a:close/>
                </a:path>
                <a:path w="571500" h="118110">
                  <a:moveTo>
                    <a:pt x="499001" y="46227"/>
                  </a:moveTo>
                  <a:lnTo>
                    <a:pt x="71990" y="46227"/>
                  </a:lnTo>
                  <a:lnTo>
                    <a:pt x="50219" y="58927"/>
                  </a:lnTo>
                  <a:lnTo>
                    <a:pt x="71990" y="71627"/>
                  </a:lnTo>
                  <a:lnTo>
                    <a:pt x="499001" y="71627"/>
                  </a:lnTo>
                  <a:lnTo>
                    <a:pt x="520772" y="58927"/>
                  </a:lnTo>
                  <a:lnTo>
                    <a:pt x="499001" y="46227"/>
                  </a:lnTo>
                  <a:close/>
                </a:path>
                <a:path w="571500" h="118110">
                  <a:moveTo>
                    <a:pt x="549330" y="46227"/>
                  </a:moveTo>
                  <a:lnTo>
                    <a:pt x="545973" y="46227"/>
                  </a:lnTo>
                  <a:lnTo>
                    <a:pt x="545973" y="71627"/>
                  </a:lnTo>
                  <a:lnTo>
                    <a:pt x="549331" y="71627"/>
                  </a:lnTo>
                  <a:lnTo>
                    <a:pt x="571118" y="58927"/>
                  </a:lnTo>
                  <a:lnTo>
                    <a:pt x="549330" y="46227"/>
                  </a:lnTo>
                  <a:close/>
                </a:path>
                <a:path w="571500" h="118110">
                  <a:moveTo>
                    <a:pt x="31496" y="48005"/>
                  </a:moveTo>
                  <a:lnTo>
                    <a:pt x="31496" y="69850"/>
                  </a:lnTo>
                  <a:lnTo>
                    <a:pt x="50219" y="58927"/>
                  </a:lnTo>
                  <a:lnTo>
                    <a:pt x="31496" y="48005"/>
                  </a:lnTo>
                  <a:close/>
                </a:path>
                <a:path w="571500" h="118110">
                  <a:moveTo>
                    <a:pt x="50219" y="58927"/>
                  </a:moveTo>
                  <a:lnTo>
                    <a:pt x="31496" y="69850"/>
                  </a:lnTo>
                  <a:lnTo>
                    <a:pt x="68942" y="69850"/>
                  </a:lnTo>
                  <a:lnTo>
                    <a:pt x="50219" y="58927"/>
                  </a:lnTo>
                  <a:close/>
                </a:path>
                <a:path w="571500" h="118110">
                  <a:moveTo>
                    <a:pt x="539496" y="48005"/>
                  </a:moveTo>
                  <a:lnTo>
                    <a:pt x="520772" y="58927"/>
                  </a:lnTo>
                  <a:lnTo>
                    <a:pt x="539496" y="69850"/>
                  </a:lnTo>
                  <a:lnTo>
                    <a:pt x="539496" y="48005"/>
                  </a:lnTo>
                  <a:close/>
                </a:path>
                <a:path w="571500" h="118110">
                  <a:moveTo>
                    <a:pt x="545973" y="48005"/>
                  </a:moveTo>
                  <a:lnTo>
                    <a:pt x="539496" y="48005"/>
                  </a:lnTo>
                  <a:lnTo>
                    <a:pt x="539496" y="69850"/>
                  </a:lnTo>
                  <a:lnTo>
                    <a:pt x="545973" y="69850"/>
                  </a:lnTo>
                  <a:lnTo>
                    <a:pt x="545973" y="48005"/>
                  </a:lnTo>
                  <a:close/>
                </a:path>
                <a:path w="571500" h="118110">
                  <a:moveTo>
                    <a:pt x="68942" y="48005"/>
                  </a:moveTo>
                  <a:lnTo>
                    <a:pt x="31496" y="48005"/>
                  </a:lnTo>
                  <a:lnTo>
                    <a:pt x="50219" y="58927"/>
                  </a:lnTo>
                  <a:lnTo>
                    <a:pt x="68942" y="48005"/>
                  </a:lnTo>
                  <a:close/>
                </a:path>
                <a:path w="571500" h="118110">
                  <a:moveTo>
                    <a:pt x="470026" y="0"/>
                  </a:moveTo>
                  <a:lnTo>
                    <a:pt x="462279" y="2031"/>
                  </a:lnTo>
                  <a:lnTo>
                    <a:pt x="458724" y="8127"/>
                  </a:lnTo>
                  <a:lnTo>
                    <a:pt x="455167" y="14097"/>
                  </a:lnTo>
                  <a:lnTo>
                    <a:pt x="457200" y="21971"/>
                  </a:lnTo>
                  <a:lnTo>
                    <a:pt x="463296" y="25400"/>
                  </a:lnTo>
                  <a:lnTo>
                    <a:pt x="520772" y="58927"/>
                  </a:lnTo>
                  <a:lnTo>
                    <a:pt x="539496" y="48005"/>
                  </a:lnTo>
                  <a:lnTo>
                    <a:pt x="545973" y="48005"/>
                  </a:lnTo>
                  <a:lnTo>
                    <a:pt x="545973" y="46227"/>
                  </a:lnTo>
                  <a:lnTo>
                    <a:pt x="549330" y="46227"/>
                  </a:lnTo>
                  <a:lnTo>
                    <a:pt x="4700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a:p>
          </p:txBody>
        </p:sp>
      </p:grpSp>
      <p:grpSp>
        <p:nvGrpSpPr>
          <p:cNvPr id="30728" name="object 20">
            <a:extLst>
              <a:ext uri="{FF2B5EF4-FFF2-40B4-BE49-F238E27FC236}">
                <a16:creationId xmlns:a16="http://schemas.microsoft.com/office/drawing/2014/main" id="{2FBEFF88-2E72-4CA6-9607-B5F016087AD5}"/>
              </a:ext>
            </a:extLst>
          </p:cNvPr>
          <p:cNvGrpSpPr>
            <a:grpSpLocks/>
          </p:cNvGrpSpPr>
          <p:nvPr/>
        </p:nvGrpSpPr>
        <p:grpSpPr bwMode="auto">
          <a:xfrm>
            <a:off x="6877050" y="2414588"/>
            <a:ext cx="312738" cy="768350"/>
            <a:chOff x="6976871" y="1597152"/>
            <a:chExt cx="312420" cy="769620"/>
          </a:xfrm>
        </p:grpSpPr>
        <p:sp>
          <p:nvSpPr>
            <p:cNvPr id="30781" name="object 21">
              <a:extLst>
                <a:ext uri="{FF2B5EF4-FFF2-40B4-BE49-F238E27FC236}">
                  <a16:creationId xmlns:a16="http://schemas.microsoft.com/office/drawing/2014/main" id="{0A3CDA92-EB70-4BB5-B9DF-16BDD5837F8D}"/>
                </a:ext>
              </a:extLst>
            </p:cNvPr>
            <p:cNvSpPr>
              <a:spLocks noChangeArrowheads="1"/>
            </p:cNvSpPr>
            <p:nvPr/>
          </p:nvSpPr>
          <p:spPr bwMode="auto">
            <a:xfrm>
              <a:off x="6976871" y="1597152"/>
              <a:ext cx="312420" cy="769620"/>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82" name="object 22">
              <a:extLst>
                <a:ext uri="{FF2B5EF4-FFF2-40B4-BE49-F238E27FC236}">
                  <a16:creationId xmlns:a16="http://schemas.microsoft.com/office/drawing/2014/main" id="{FCCA112B-A8D9-44F3-9E9C-0A49BAAE5E84}"/>
                </a:ext>
              </a:extLst>
            </p:cNvPr>
            <p:cNvSpPr>
              <a:spLocks/>
            </p:cNvSpPr>
            <p:nvPr/>
          </p:nvSpPr>
          <p:spPr bwMode="auto">
            <a:xfrm>
              <a:off x="7074407" y="1733042"/>
              <a:ext cx="118110" cy="457834"/>
            </a:xfrm>
            <a:custGeom>
              <a:avLst/>
              <a:gdLst>
                <a:gd name="T0" fmla="*/ 2032 w 118109"/>
                <a:gd name="T1" fmla="*/ 348995 h 457835"/>
                <a:gd name="T2" fmla="*/ 58927 w 118109"/>
                <a:gd name="T3" fmla="*/ 457834 h 457835"/>
                <a:gd name="T4" fmla="*/ 46227 w 118109"/>
                <a:gd name="T5" fmla="*/ 432687 h 457835"/>
                <a:gd name="T6" fmla="*/ 21971 w 118109"/>
                <a:gd name="T7" fmla="*/ 343915 h 457835"/>
                <a:gd name="T8" fmla="*/ 46227 w 118109"/>
                <a:gd name="T9" fmla="*/ 385498 h 457835"/>
                <a:gd name="T10" fmla="*/ 71628 w 118109"/>
                <a:gd name="T11" fmla="*/ 432687 h 457835"/>
                <a:gd name="T12" fmla="*/ 48006 w 118109"/>
                <a:gd name="T13" fmla="*/ 426211 h 457835"/>
                <a:gd name="T14" fmla="*/ 46227 w 118109"/>
                <a:gd name="T15" fmla="*/ 385498 h 457835"/>
                <a:gd name="T16" fmla="*/ 96013 w 118109"/>
                <a:gd name="T17" fmla="*/ 343915 h 457835"/>
                <a:gd name="T18" fmla="*/ 71628 w 118109"/>
                <a:gd name="T19" fmla="*/ 432687 h 457835"/>
                <a:gd name="T20" fmla="*/ 117984 w 118109"/>
                <a:gd name="T21" fmla="*/ 356742 h 457835"/>
                <a:gd name="T22" fmla="*/ 109856 w 118109"/>
                <a:gd name="T23" fmla="*/ 345439 h 457835"/>
                <a:gd name="T24" fmla="*/ 58991 w 118109"/>
                <a:gd name="T25" fmla="*/ 407378 h 457835"/>
                <a:gd name="T26" fmla="*/ 69977 w 118109"/>
                <a:gd name="T27" fmla="*/ 426211 h 457835"/>
                <a:gd name="T28" fmla="*/ 71628 w 118109"/>
                <a:gd name="T29" fmla="*/ 385716 h 457835"/>
                <a:gd name="T30" fmla="*/ 69977 w 118109"/>
                <a:gd name="T31" fmla="*/ 426211 h 457835"/>
                <a:gd name="T32" fmla="*/ 71628 w 118109"/>
                <a:gd name="T33" fmla="*/ 385716 h 457835"/>
                <a:gd name="T34" fmla="*/ 46227 w 118109"/>
                <a:gd name="T35" fmla="*/ 72335 h 457835"/>
                <a:gd name="T36" fmla="*/ 58991 w 118109"/>
                <a:gd name="T37" fmla="*/ 407378 h 457835"/>
                <a:gd name="T38" fmla="*/ 71628 w 118109"/>
                <a:gd name="T39" fmla="*/ 72117 h 457835"/>
                <a:gd name="T40" fmla="*/ 58927 w 118109"/>
                <a:gd name="T41" fmla="*/ 0 h 457835"/>
                <a:gd name="T42" fmla="*/ 2032 w 118109"/>
                <a:gd name="T43" fmla="*/ 108838 h 457835"/>
                <a:gd name="T44" fmla="*/ 14224 w 118109"/>
                <a:gd name="T45" fmla="*/ 115824 h 457835"/>
                <a:gd name="T46" fmla="*/ 25526 w 118109"/>
                <a:gd name="T47" fmla="*/ 107823 h 457835"/>
                <a:gd name="T48" fmla="*/ 46227 w 118109"/>
                <a:gd name="T49" fmla="*/ 25146 h 457835"/>
                <a:gd name="T50" fmla="*/ 58927 w 118109"/>
                <a:gd name="T51" fmla="*/ 0 h 457835"/>
                <a:gd name="T52" fmla="*/ 71628 w 118109"/>
                <a:gd name="T53" fmla="*/ 25146 h 457835"/>
                <a:gd name="T54" fmla="*/ 92457 w 118109"/>
                <a:gd name="T55" fmla="*/ 107823 h 457835"/>
                <a:gd name="T56" fmla="*/ 103760 w 118109"/>
                <a:gd name="T57" fmla="*/ 115824 h 457835"/>
                <a:gd name="T58" fmla="*/ 115825 w 118109"/>
                <a:gd name="T59" fmla="*/ 108838 h 457835"/>
                <a:gd name="T60" fmla="*/ 73618 w 118109"/>
                <a:gd name="T61" fmla="*/ 25146 h 457835"/>
                <a:gd name="T62" fmla="*/ 46227 w 118109"/>
                <a:gd name="T63" fmla="*/ 25146 h 457835"/>
                <a:gd name="T64" fmla="*/ 58991 w 118109"/>
                <a:gd name="T65" fmla="*/ 50455 h 457835"/>
                <a:gd name="T66" fmla="*/ 71628 w 118109"/>
                <a:gd name="T67" fmla="*/ 31623 h 457835"/>
                <a:gd name="T68" fmla="*/ 71628 w 118109"/>
                <a:gd name="T69" fmla="*/ 31623 h 457835"/>
                <a:gd name="T70" fmla="*/ 58991 w 118109"/>
                <a:gd name="T71" fmla="*/ 50455 h 457835"/>
                <a:gd name="T72" fmla="*/ 71628 w 118109"/>
                <a:gd name="T73" fmla="*/ 31623 h 457835"/>
                <a:gd name="T74" fmla="*/ 48006 w 118109"/>
                <a:gd name="T75" fmla="*/ 31623 h 457835"/>
                <a:gd name="T76" fmla="*/ 69977 w 118109"/>
                <a:gd name="T77" fmla="*/ 31623 h 4578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8109" h="457835">
                  <a:moveTo>
                    <a:pt x="14224" y="341884"/>
                  </a:moveTo>
                  <a:lnTo>
                    <a:pt x="2032" y="348996"/>
                  </a:lnTo>
                  <a:lnTo>
                    <a:pt x="0" y="356743"/>
                  </a:lnTo>
                  <a:lnTo>
                    <a:pt x="58927" y="457835"/>
                  </a:lnTo>
                  <a:lnTo>
                    <a:pt x="73618" y="432688"/>
                  </a:lnTo>
                  <a:lnTo>
                    <a:pt x="46227" y="432688"/>
                  </a:lnTo>
                  <a:lnTo>
                    <a:pt x="46227" y="385499"/>
                  </a:lnTo>
                  <a:lnTo>
                    <a:pt x="21971" y="343916"/>
                  </a:lnTo>
                  <a:lnTo>
                    <a:pt x="14224" y="341884"/>
                  </a:lnTo>
                  <a:close/>
                </a:path>
                <a:path w="118109" h="457835">
                  <a:moveTo>
                    <a:pt x="46227" y="385499"/>
                  </a:moveTo>
                  <a:lnTo>
                    <a:pt x="46227" y="432688"/>
                  </a:lnTo>
                  <a:lnTo>
                    <a:pt x="71627" y="432688"/>
                  </a:lnTo>
                  <a:lnTo>
                    <a:pt x="71627" y="426212"/>
                  </a:lnTo>
                  <a:lnTo>
                    <a:pt x="48006" y="426212"/>
                  </a:lnTo>
                  <a:lnTo>
                    <a:pt x="58991" y="407379"/>
                  </a:lnTo>
                  <a:lnTo>
                    <a:pt x="46227" y="385499"/>
                  </a:lnTo>
                  <a:close/>
                </a:path>
                <a:path w="118109" h="457835">
                  <a:moveTo>
                    <a:pt x="103759" y="341884"/>
                  </a:moveTo>
                  <a:lnTo>
                    <a:pt x="96012" y="343916"/>
                  </a:lnTo>
                  <a:lnTo>
                    <a:pt x="71627" y="385717"/>
                  </a:lnTo>
                  <a:lnTo>
                    <a:pt x="71627" y="432688"/>
                  </a:lnTo>
                  <a:lnTo>
                    <a:pt x="73618" y="432688"/>
                  </a:lnTo>
                  <a:lnTo>
                    <a:pt x="117983" y="356743"/>
                  </a:lnTo>
                  <a:lnTo>
                    <a:pt x="115824" y="348996"/>
                  </a:lnTo>
                  <a:lnTo>
                    <a:pt x="109855" y="345440"/>
                  </a:lnTo>
                  <a:lnTo>
                    <a:pt x="103759" y="341884"/>
                  </a:lnTo>
                  <a:close/>
                </a:path>
                <a:path w="118109" h="457835">
                  <a:moveTo>
                    <a:pt x="58991" y="407379"/>
                  </a:moveTo>
                  <a:lnTo>
                    <a:pt x="48006" y="426212"/>
                  </a:lnTo>
                  <a:lnTo>
                    <a:pt x="69976" y="426212"/>
                  </a:lnTo>
                  <a:lnTo>
                    <a:pt x="58991" y="407379"/>
                  </a:lnTo>
                  <a:close/>
                </a:path>
                <a:path w="118109" h="457835">
                  <a:moveTo>
                    <a:pt x="71627" y="385717"/>
                  </a:moveTo>
                  <a:lnTo>
                    <a:pt x="58991" y="407379"/>
                  </a:lnTo>
                  <a:lnTo>
                    <a:pt x="69976" y="426212"/>
                  </a:lnTo>
                  <a:lnTo>
                    <a:pt x="71627" y="426212"/>
                  </a:lnTo>
                  <a:lnTo>
                    <a:pt x="71627" y="385717"/>
                  </a:lnTo>
                  <a:close/>
                </a:path>
                <a:path w="118109" h="457835">
                  <a:moveTo>
                    <a:pt x="58991" y="50455"/>
                  </a:moveTo>
                  <a:lnTo>
                    <a:pt x="46227" y="72335"/>
                  </a:lnTo>
                  <a:lnTo>
                    <a:pt x="46227" y="385499"/>
                  </a:lnTo>
                  <a:lnTo>
                    <a:pt x="58991" y="407379"/>
                  </a:lnTo>
                  <a:lnTo>
                    <a:pt x="71627" y="385717"/>
                  </a:lnTo>
                  <a:lnTo>
                    <a:pt x="71627" y="72117"/>
                  </a:lnTo>
                  <a:lnTo>
                    <a:pt x="58991" y="50455"/>
                  </a:lnTo>
                  <a:close/>
                </a:path>
                <a:path w="118109" h="457835">
                  <a:moveTo>
                    <a:pt x="58927" y="0"/>
                  </a:moveTo>
                  <a:lnTo>
                    <a:pt x="0" y="101092"/>
                  </a:lnTo>
                  <a:lnTo>
                    <a:pt x="2032" y="108838"/>
                  </a:lnTo>
                  <a:lnTo>
                    <a:pt x="8127" y="112395"/>
                  </a:lnTo>
                  <a:lnTo>
                    <a:pt x="14224" y="115824"/>
                  </a:lnTo>
                  <a:lnTo>
                    <a:pt x="21971" y="113792"/>
                  </a:lnTo>
                  <a:lnTo>
                    <a:pt x="25526" y="107823"/>
                  </a:lnTo>
                  <a:lnTo>
                    <a:pt x="46227" y="72335"/>
                  </a:lnTo>
                  <a:lnTo>
                    <a:pt x="46227" y="25146"/>
                  </a:lnTo>
                  <a:lnTo>
                    <a:pt x="73617" y="25146"/>
                  </a:lnTo>
                  <a:lnTo>
                    <a:pt x="58927" y="0"/>
                  </a:lnTo>
                  <a:close/>
                </a:path>
                <a:path w="118109" h="457835">
                  <a:moveTo>
                    <a:pt x="73617" y="25146"/>
                  </a:moveTo>
                  <a:lnTo>
                    <a:pt x="71627" y="25146"/>
                  </a:lnTo>
                  <a:lnTo>
                    <a:pt x="71627" y="72117"/>
                  </a:lnTo>
                  <a:lnTo>
                    <a:pt x="92456" y="107823"/>
                  </a:lnTo>
                  <a:lnTo>
                    <a:pt x="96012" y="113792"/>
                  </a:lnTo>
                  <a:lnTo>
                    <a:pt x="103759" y="115824"/>
                  </a:lnTo>
                  <a:lnTo>
                    <a:pt x="109855" y="112395"/>
                  </a:lnTo>
                  <a:lnTo>
                    <a:pt x="115824" y="108838"/>
                  </a:lnTo>
                  <a:lnTo>
                    <a:pt x="117983" y="101092"/>
                  </a:lnTo>
                  <a:lnTo>
                    <a:pt x="73617" y="25146"/>
                  </a:lnTo>
                  <a:close/>
                </a:path>
                <a:path w="118109" h="457835">
                  <a:moveTo>
                    <a:pt x="71627" y="25146"/>
                  </a:moveTo>
                  <a:lnTo>
                    <a:pt x="46227" y="25146"/>
                  </a:lnTo>
                  <a:lnTo>
                    <a:pt x="46227" y="72335"/>
                  </a:lnTo>
                  <a:lnTo>
                    <a:pt x="58991" y="50455"/>
                  </a:lnTo>
                  <a:lnTo>
                    <a:pt x="48006" y="31623"/>
                  </a:lnTo>
                  <a:lnTo>
                    <a:pt x="71627" y="31623"/>
                  </a:lnTo>
                  <a:lnTo>
                    <a:pt x="71627" y="25146"/>
                  </a:lnTo>
                  <a:close/>
                </a:path>
                <a:path w="118109" h="457835">
                  <a:moveTo>
                    <a:pt x="71627" y="31623"/>
                  </a:moveTo>
                  <a:lnTo>
                    <a:pt x="69976" y="31623"/>
                  </a:lnTo>
                  <a:lnTo>
                    <a:pt x="58991" y="50455"/>
                  </a:lnTo>
                  <a:lnTo>
                    <a:pt x="71627" y="72117"/>
                  </a:lnTo>
                  <a:lnTo>
                    <a:pt x="71627" y="31623"/>
                  </a:lnTo>
                  <a:close/>
                </a:path>
                <a:path w="118109" h="457835">
                  <a:moveTo>
                    <a:pt x="69976" y="31623"/>
                  </a:moveTo>
                  <a:lnTo>
                    <a:pt x="48006" y="31623"/>
                  </a:lnTo>
                  <a:lnTo>
                    <a:pt x="58991" y="50455"/>
                  </a:lnTo>
                  <a:lnTo>
                    <a:pt x="69976" y="316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a:p>
          </p:txBody>
        </p:sp>
      </p:grpSp>
      <p:sp>
        <p:nvSpPr>
          <p:cNvPr id="23" name="object 23">
            <a:extLst>
              <a:ext uri="{FF2B5EF4-FFF2-40B4-BE49-F238E27FC236}">
                <a16:creationId xmlns:a16="http://schemas.microsoft.com/office/drawing/2014/main" id="{61A151F8-AE51-4CC0-8BEF-EDC22CA3BCFA}"/>
              </a:ext>
            </a:extLst>
          </p:cNvPr>
          <p:cNvSpPr txBox="1"/>
          <p:nvPr/>
        </p:nvSpPr>
        <p:spPr>
          <a:xfrm>
            <a:off x="7315200" y="2673350"/>
            <a:ext cx="409575" cy="239713"/>
          </a:xfrm>
          <a:prstGeom prst="rect">
            <a:avLst/>
          </a:prstGeom>
        </p:spPr>
        <p:txBody>
          <a:bodyPr lIns="0" tIns="13335" rIns="0" bIns="0">
            <a:spAutoFit/>
          </a:bodyPr>
          <a:lstStyle/>
          <a:p>
            <a:pPr marL="12700" eaLnBrk="1" hangingPunct="1">
              <a:spcBef>
                <a:spcPts val="105"/>
              </a:spcBef>
              <a:defRPr/>
            </a:pPr>
            <a:r>
              <a:rPr sz="1400" b="1" dirty="0">
                <a:latin typeface="Times New Roman"/>
                <a:cs typeface="Times New Roman"/>
              </a:rPr>
              <a:t>1</a:t>
            </a:r>
            <a:r>
              <a:rPr sz="1400" b="1" spc="-20" dirty="0">
                <a:latin typeface="Times New Roman"/>
                <a:cs typeface="Times New Roman"/>
              </a:rPr>
              <a:t>m</a:t>
            </a:r>
            <a:r>
              <a:rPr sz="1400" b="1" dirty="0">
                <a:latin typeface="Times New Roman"/>
                <a:cs typeface="Times New Roman"/>
              </a:rPr>
              <a:t>m</a:t>
            </a:r>
            <a:endParaRPr sz="1400" dirty="0">
              <a:latin typeface="Times New Roman"/>
              <a:cs typeface="Times New Roman"/>
            </a:endParaRPr>
          </a:p>
        </p:txBody>
      </p:sp>
      <p:sp>
        <p:nvSpPr>
          <p:cNvPr id="24" name="object 24">
            <a:extLst>
              <a:ext uri="{FF2B5EF4-FFF2-40B4-BE49-F238E27FC236}">
                <a16:creationId xmlns:a16="http://schemas.microsoft.com/office/drawing/2014/main" id="{198CCE2E-ABA8-49D3-BD30-D57B3039793F}"/>
              </a:ext>
            </a:extLst>
          </p:cNvPr>
          <p:cNvSpPr txBox="1"/>
          <p:nvPr/>
        </p:nvSpPr>
        <p:spPr>
          <a:xfrm>
            <a:off x="6618288" y="2647950"/>
            <a:ext cx="411162" cy="239713"/>
          </a:xfrm>
          <a:prstGeom prst="rect">
            <a:avLst/>
          </a:prstGeom>
        </p:spPr>
        <p:txBody>
          <a:bodyPr lIns="0" tIns="13335" rIns="0" bIns="0">
            <a:spAutoFit/>
          </a:bodyPr>
          <a:lstStyle/>
          <a:p>
            <a:pPr marL="12700" eaLnBrk="1" hangingPunct="1">
              <a:spcBef>
                <a:spcPts val="105"/>
              </a:spcBef>
              <a:defRPr/>
            </a:pPr>
            <a:r>
              <a:rPr sz="1400" b="1" dirty="0">
                <a:latin typeface="Times New Roman"/>
                <a:cs typeface="Times New Roman"/>
              </a:rPr>
              <a:t>1</a:t>
            </a:r>
            <a:r>
              <a:rPr sz="1400" b="1" spc="-20" dirty="0">
                <a:latin typeface="Times New Roman"/>
                <a:cs typeface="Times New Roman"/>
              </a:rPr>
              <a:t>m</a:t>
            </a:r>
            <a:r>
              <a:rPr sz="1400" b="1" dirty="0">
                <a:latin typeface="Times New Roman"/>
                <a:cs typeface="Times New Roman"/>
              </a:rPr>
              <a:t>m</a:t>
            </a:r>
            <a:endParaRPr sz="1400" dirty="0">
              <a:latin typeface="Times New Roman"/>
              <a:cs typeface="Times New Roman"/>
            </a:endParaRPr>
          </a:p>
        </p:txBody>
      </p:sp>
      <p:grpSp>
        <p:nvGrpSpPr>
          <p:cNvPr id="30731" name="object 25">
            <a:extLst>
              <a:ext uri="{FF2B5EF4-FFF2-40B4-BE49-F238E27FC236}">
                <a16:creationId xmlns:a16="http://schemas.microsoft.com/office/drawing/2014/main" id="{5BE24BD2-D032-44B7-B630-60FA2958D196}"/>
              </a:ext>
            </a:extLst>
          </p:cNvPr>
          <p:cNvGrpSpPr>
            <a:grpSpLocks/>
          </p:cNvGrpSpPr>
          <p:nvPr/>
        </p:nvGrpSpPr>
        <p:grpSpPr bwMode="auto">
          <a:xfrm>
            <a:off x="7110413" y="2417763"/>
            <a:ext cx="1335087" cy="657225"/>
            <a:chOff x="7210043" y="1600200"/>
            <a:chExt cx="1335405" cy="658495"/>
          </a:xfrm>
        </p:grpSpPr>
        <p:sp>
          <p:nvSpPr>
            <p:cNvPr id="30779" name="object 26">
              <a:extLst>
                <a:ext uri="{FF2B5EF4-FFF2-40B4-BE49-F238E27FC236}">
                  <a16:creationId xmlns:a16="http://schemas.microsoft.com/office/drawing/2014/main" id="{5EA03D6B-6697-4F47-B571-0C6A90272701}"/>
                </a:ext>
              </a:extLst>
            </p:cNvPr>
            <p:cNvSpPr>
              <a:spLocks noChangeArrowheads="1"/>
            </p:cNvSpPr>
            <p:nvPr/>
          </p:nvSpPr>
          <p:spPr bwMode="auto">
            <a:xfrm>
              <a:off x="7210043" y="1600200"/>
              <a:ext cx="781811" cy="658367"/>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80" name="object 27">
              <a:extLst>
                <a:ext uri="{FF2B5EF4-FFF2-40B4-BE49-F238E27FC236}">
                  <a16:creationId xmlns:a16="http://schemas.microsoft.com/office/drawing/2014/main" id="{024E7BA7-9606-4C30-B324-DB18BCD00BA4}"/>
                </a:ext>
              </a:extLst>
            </p:cNvPr>
            <p:cNvSpPr>
              <a:spLocks noChangeArrowheads="1"/>
            </p:cNvSpPr>
            <p:nvPr/>
          </p:nvSpPr>
          <p:spPr bwMode="auto">
            <a:xfrm>
              <a:off x="7767827" y="1600200"/>
              <a:ext cx="777240" cy="658367"/>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aphicFrame>
        <p:nvGraphicFramePr>
          <p:cNvPr id="28" name="object 28">
            <a:extLst>
              <a:ext uri="{FF2B5EF4-FFF2-40B4-BE49-F238E27FC236}">
                <a16:creationId xmlns:a16="http://schemas.microsoft.com/office/drawing/2014/main" id="{DE8E68D9-8877-4244-AEEC-4DDE50F01238}"/>
              </a:ext>
            </a:extLst>
          </p:cNvPr>
          <p:cNvGraphicFramePr>
            <a:graphicFrameLocks noGrp="1"/>
          </p:cNvGraphicFramePr>
          <p:nvPr/>
        </p:nvGraphicFramePr>
        <p:xfrm>
          <a:off x="615950" y="3851275"/>
          <a:ext cx="8018463" cy="2209799"/>
        </p:xfrm>
        <a:graphic>
          <a:graphicData uri="http://schemas.openxmlformats.org/drawingml/2006/table">
            <a:tbl>
              <a:tblPr/>
              <a:tblGrid>
                <a:gridCol w="1539875">
                  <a:extLst>
                    <a:ext uri="{9D8B030D-6E8A-4147-A177-3AD203B41FA5}">
                      <a16:colId xmlns:a16="http://schemas.microsoft.com/office/drawing/2014/main" val="20000"/>
                    </a:ext>
                  </a:extLst>
                </a:gridCol>
                <a:gridCol w="2949575">
                  <a:extLst>
                    <a:ext uri="{9D8B030D-6E8A-4147-A177-3AD203B41FA5}">
                      <a16:colId xmlns:a16="http://schemas.microsoft.com/office/drawing/2014/main" val="20001"/>
                    </a:ext>
                  </a:extLst>
                </a:gridCol>
                <a:gridCol w="1744663">
                  <a:extLst>
                    <a:ext uri="{9D8B030D-6E8A-4147-A177-3AD203B41FA5}">
                      <a16:colId xmlns:a16="http://schemas.microsoft.com/office/drawing/2014/main" val="20002"/>
                    </a:ext>
                  </a:extLst>
                </a:gridCol>
                <a:gridCol w="1784350">
                  <a:extLst>
                    <a:ext uri="{9D8B030D-6E8A-4147-A177-3AD203B41FA5}">
                      <a16:colId xmlns:a16="http://schemas.microsoft.com/office/drawing/2014/main" val="20003"/>
                    </a:ext>
                  </a:extLst>
                </a:gridCol>
              </a:tblGrid>
              <a:tr h="639762">
                <a:tc>
                  <a:txBody>
                    <a:bodyPr/>
                    <a:lstStyle>
                      <a:lvl1pPr marL="6350" defTabSz="457200">
                        <a:spcBef>
                          <a:spcPts val="1000"/>
                        </a:spcBef>
                        <a:buClr>
                          <a:schemeClr val="accent1"/>
                        </a:buClr>
                        <a:buSzPct val="80000"/>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9pPr>
                    </a:lstStyle>
                    <a:p>
                      <a:pPr marL="6350" marR="0" lvl="0" indent="0" algn="ctr" defTabSz="457200" rtl="0" eaLnBrk="1" fontAlgn="base" latinLnBrk="0" hangingPunct="1">
                        <a:lnSpc>
                          <a:spcPct val="100000"/>
                        </a:lnSpc>
                        <a:spcBef>
                          <a:spcPts val="313"/>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Surface Area</a:t>
                      </a:r>
                    </a:p>
                    <a:p>
                      <a:pPr marL="635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(mm)</a:t>
                      </a:r>
                    </a:p>
                  </a:txBody>
                  <a:tcPr marL="0" marR="0" marT="3937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DCDB"/>
                    </a:solidFill>
                  </a:tcPr>
                </a:tc>
                <a:tc>
                  <a:txBody>
                    <a:bodyPr/>
                    <a:lstStyle>
                      <a:lvl1pPr marL="95250" defTabSz="457200">
                        <a:spcBef>
                          <a:spcPts val="1000"/>
                        </a:spcBef>
                        <a:buClr>
                          <a:schemeClr val="accent1"/>
                        </a:buClr>
                        <a:buSzPct val="80000"/>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9pPr>
                    </a:lstStyle>
                    <a:p>
                      <a:pPr marL="95250" marR="0" lvl="0" indent="0" algn="l" defTabSz="457200" rtl="0" eaLnBrk="1" fontAlgn="base" latinLnBrk="0" hangingPunct="1">
                        <a:lnSpc>
                          <a:spcPct val="100000"/>
                        </a:lnSpc>
                        <a:spcBef>
                          <a:spcPts val="313"/>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Surface area</a:t>
                      </a:r>
                      <a:r>
                        <a:rPr kumimoji="0" lang="en-IN"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Height x Width</a:t>
                      </a:r>
                    </a:p>
                    <a:p>
                      <a:pPr marL="9525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 No. of sides x No. of cubes</a:t>
                      </a:r>
                    </a:p>
                  </a:txBody>
                  <a:tcPr marL="0" marR="0" marT="3937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DCDB"/>
                    </a:solidFill>
                  </a:tcPr>
                </a:tc>
                <a:tc>
                  <a:txBody>
                    <a:bodyPr/>
                    <a:lstStyle>
                      <a:lvl1pPr marL="7938" defTabSz="457200">
                        <a:spcBef>
                          <a:spcPts val="1000"/>
                        </a:spcBef>
                        <a:buClr>
                          <a:schemeClr val="accent1"/>
                        </a:buClr>
                        <a:buSzPct val="80000"/>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9pPr>
                    </a:lstStyle>
                    <a:p>
                      <a:pPr marL="7938" marR="0" lvl="0" indent="0" algn="ctr" defTabSz="457200" rtl="0" eaLnBrk="1" fontAlgn="base" latinLnBrk="0" hangingPunct="1">
                        <a:lnSpc>
                          <a:spcPct val="100000"/>
                        </a:lnSpc>
                        <a:spcBef>
                          <a:spcPts val="313"/>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24</a:t>
                      </a:r>
                    </a:p>
                    <a:p>
                      <a:pPr marL="7938"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(2x2x6x1)</a:t>
                      </a:r>
                    </a:p>
                  </a:txBody>
                  <a:tcPr marL="0" marR="0" marT="3937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DCDB"/>
                    </a:solidFill>
                  </a:tcPr>
                </a:tc>
                <a:tc>
                  <a:txBody>
                    <a:bodyPr/>
                    <a:lstStyle>
                      <a:lvl1pPr marL="3175" defTabSz="457200">
                        <a:spcBef>
                          <a:spcPts val="1000"/>
                        </a:spcBef>
                        <a:buClr>
                          <a:schemeClr val="accent1"/>
                        </a:buClr>
                        <a:buSzPct val="80000"/>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9pPr>
                    </a:lstStyle>
                    <a:p>
                      <a:pPr marL="3175" marR="0" lvl="0" indent="0" algn="ctr" defTabSz="457200" rtl="0" eaLnBrk="1" fontAlgn="base" latinLnBrk="0" hangingPunct="1">
                        <a:lnSpc>
                          <a:spcPct val="100000"/>
                        </a:lnSpc>
                        <a:spcBef>
                          <a:spcPts val="313"/>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48</a:t>
                      </a:r>
                    </a:p>
                    <a:p>
                      <a:pPr marL="3175"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(1x1x6x8)</a:t>
                      </a:r>
                    </a:p>
                  </a:txBody>
                  <a:tcPr marL="0" marR="0" marT="3937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DCDB"/>
                    </a:solidFill>
                  </a:tcPr>
                </a:tc>
                <a:extLst>
                  <a:ext uri="{0D108BD9-81ED-4DB2-BD59-A6C34878D82A}">
                    <a16:rowId xmlns:a16="http://schemas.microsoft.com/office/drawing/2014/main" val="10000"/>
                  </a:ext>
                </a:extLst>
              </a:tr>
              <a:tr h="61913">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DCDB"/>
                    </a:solidFill>
                  </a:tcPr>
                </a:tc>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DCDB"/>
                    </a:solidFill>
                  </a:tcPr>
                </a:tc>
                <a:extLst>
                  <a:ext uri="{0D108BD9-81ED-4DB2-BD59-A6C34878D82A}">
                    <a16:rowId xmlns:a16="http://schemas.microsoft.com/office/drawing/2014/main" val="10001"/>
                  </a:ext>
                </a:extLst>
              </a:tr>
              <a:tr h="639762">
                <a:tc>
                  <a:txBody>
                    <a:bodyPr/>
                    <a:lstStyle>
                      <a:lvl1pPr marL="544513" indent="-88900" defTabSz="457200">
                        <a:spcBef>
                          <a:spcPts val="1000"/>
                        </a:spcBef>
                        <a:buClr>
                          <a:schemeClr val="accent1"/>
                        </a:buClr>
                        <a:buSzPct val="80000"/>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9pPr>
                    </a:lstStyle>
                    <a:p>
                      <a:pPr marL="544513" marR="0" lvl="0" indent="-88900" algn="l" defTabSz="457200" rtl="0" eaLnBrk="1" fontAlgn="base" latinLnBrk="0" hangingPunct="1">
                        <a:lnSpc>
                          <a:spcPct val="100000"/>
                        </a:lnSpc>
                        <a:spcBef>
                          <a:spcPts val="313"/>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Volume  (mm)</a:t>
                      </a:r>
                    </a:p>
                  </a:txBody>
                  <a:tcPr marL="0" marR="0" marT="4000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DCDB"/>
                    </a:solidFill>
                  </a:tcPr>
                </a:tc>
                <a:tc>
                  <a:txBody>
                    <a:bodyPr/>
                    <a:lstStyle>
                      <a:lvl1pPr marL="90488" defTabSz="457200">
                        <a:spcBef>
                          <a:spcPts val="1000"/>
                        </a:spcBef>
                        <a:buClr>
                          <a:schemeClr val="accent1"/>
                        </a:buClr>
                        <a:buSzPct val="80000"/>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9pPr>
                    </a:lstStyle>
                    <a:p>
                      <a:pPr marL="90488" marR="0" lvl="0" indent="0" algn="l" defTabSz="457200" rtl="0" eaLnBrk="1" fontAlgn="base" latinLnBrk="0" hangingPunct="1">
                        <a:lnSpc>
                          <a:spcPct val="100000"/>
                        </a:lnSpc>
                        <a:spcBef>
                          <a:spcPts val="313"/>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Volume</a:t>
                      </a:r>
                      <a:r>
                        <a:rPr kumimoji="0" lang="en-IN"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r>
                        <a:rPr kumimoji="0" lang="en-IN"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Height x Width  x Length x No. of cubes</a:t>
                      </a:r>
                    </a:p>
                  </a:txBody>
                  <a:tcPr marL="0" marR="0" marT="4000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DCDB"/>
                    </a:solidFill>
                  </a:tcPr>
                </a:tc>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ts val="313"/>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8</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(2x2x2x1)</a:t>
                      </a:r>
                    </a:p>
                  </a:txBody>
                  <a:tcPr marL="0" marR="0" marT="4000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DCDB"/>
                    </a:solidFill>
                  </a:tcPr>
                </a:tc>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ts val="313"/>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8</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(1x1x1x8)</a:t>
                      </a:r>
                    </a:p>
                  </a:txBody>
                  <a:tcPr marL="0" marR="0" marT="4000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DCDB"/>
                    </a:solidFill>
                  </a:tcPr>
                </a:tc>
                <a:extLst>
                  <a:ext uri="{0D108BD9-81ED-4DB2-BD59-A6C34878D82A}">
                    <a16:rowId xmlns:a16="http://schemas.microsoft.com/office/drawing/2014/main" val="10002"/>
                  </a:ext>
                </a:extLst>
              </a:tr>
              <a:tr h="57150">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DCDB"/>
                    </a:solidFill>
                  </a:tcPr>
                </a:tc>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F1DCDB"/>
                    </a:solidFill>
                  </a:tcPr>
                </a:tc>
                <a:extLst>
                  <a:ext uri="{0D108BD9-81ED-4DB2-BD59-A6C34878D82A}">
                    <a16:rowId xmlns:a16="http://schemas.microsoft.com/office/drawing/2014/main" val="10003"/>
                  </a:ext>
                </a:extLst>
              </a:tr>
              <a:tr h="811212">
                <a:tc>
                  <a:txBody>
                    <a:bodyPr/>
                    <a:lstStyle>
                      <a:lvl1pPr marL="233363" defTabSz="457200">
                        <a:spcBef>
                          <a:spcPts val="1000"/>
                        </a:spcBef>
                        <a:buClr>
                          <a:schemeClr val="accent1"/>
                        </a:buClr>
                        <a:buSzPct val="80000"/>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9pPr>
                    </a:lstStyle>
                    <a:p>
                      <a:pPr marL="233363" marR="0" lvl="0" indent="0" algn="ctr" defTabSz="457200" rtl="0" eaLnBrk="1" fontAlgn="base" latinLnBrk="0" hangingPunct="1">
                        <a:lnSpc>
                          <a:spcPct val="100000"/>
                        </a:lnSpc>
                        <a:spcBef>
                          <a:spcPts val="313"/>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Surface  Area/Volume  ratio</a:t>
                      </a:r>
                    </a:p>
                  </a:txBody>
                  <a:tcPr marL="0" marR="0" marT="4000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DCDB"/>
                    </a:solidFill>
                  </a:tcPr>
                </a:tc>
                <a:tc>
                  <a:txBody>
                    <a:bodyPr/>
                    <a:lstStyle>
                      <a:lvl1pPr marL="90488" defTabSz="457200">
                        <a:spcBef>
                          <a:spcPts val="1000"/>
                        </a:spcBef>
                        <a:buClr>
                          <a:schemeClr val="accent1"/>
                        </a:buClr>
                        <a:buSzPct val="80000"/>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9pPr>
                    </a:lstStyle>
                    <a:p>
                      <a:pPr marL="90488" marR="0" lvl="0" indent="0" algn="l" defTabSz="457200" rtl="0" eaLnBrk="1" fontAlgn="base" latinLnBrk="0" hangingPunct="1">
                        <a:lnSpc>
                          <a:spcPct val="100000"/>
                        </a:lnSpc>
                        <a:spcBef>
                          <a:spcPts val="313"/>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Surface area/Volume</a:t>
                      </a:r>
                    </a:p>
                  </a:txBody>
                  <a:tcPr marL="0" marR="0" marT="40005" marB="0" horzOverflow="overflow">
                    <a:lnL w="12700" cap="flat" cmpd="sng" algn="ctr">
                      <a:solidFill>
                        <a:srgbClr val="00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DCDB"/>
                    </a:solidFill>
                  </a:tcPr>
                </a:tc>
                <a:tc>
                  <a:txBody>
                    <a:bodyPr/>
                    <a:lstStyle>
                      <a:lvl1pPr marL="9525" defTabSz="457200">
                        <a:spcBef>
                          <a:spcPts val="1000"/>
                        </a:spcBef>
                        <a:buClr>
                          <a:schemeClr val="accent1"/>
                        </a:buClr>
                        <a:buSzPct val="80000"/>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9pPr>
                    </a:lstStyle>
                    <a:p>
                      <a:pPr marL="9525" marR="0" lvl="0" indent="0" algn="ctr" defTabSz="457200" rtl="0" eaLnBrk="1" fontAlgn="base" latinLnBrk="0" hangingPunct="1">
                        <a:lnSpc>
                          <a:spcPct val="100000"/>
                        </a:lnSpc>
                        <a:spcBef>
                          <a:spcPts val="313"/>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a:t>
                      </a:r>
                    </a:p>
                    <a:p>
                      <a:pPr marL="9525"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(24:8)</a:t>
                      </a:r>
                    </a:p>
                  </a:txBody>
                  <a:tcPr marL="0" marR="0" marT="40005" marB="0" horzOverflow="overflow">
                    <a:lnL w="381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F1DCDB"/>
                    </a:solidFill>
                  </a:tcPr>
                </a:tc>
                <a:tc>
                  <a:txBody>
                    <a:bodyPr/>
                    <a:lstStyle>
                      <a:lvl1pPr marL="4763" defTabSz="457200">
                        <a:spcBef>
                          <a:spcPts val="1000"/>
                        </a:spcBef>
                        <a:buClr>
                          <a:schemeClr val="accent1"/>
                        </a:buClr>
                        <a:buSzPct val="80000"/>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9pPr>
                    </a:lstStyle>
                    <a:p>
                      <a:pPr marL="4763" marR="0" lvl="0" indent="0" algn="ctr" defTabSz="457200" rtl="0" eaLnBrk="1" fontAlgn="base" latinLnBrk="0" hangingPunct="1">
                        <a:lnSpc>
                          <a:spcPct val="100000"/>
                        </a:lnSpc>
                        <a:spcBef>
                          <a:spcPts val="313"/>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6</a:t>
                      </a:r>
                    </a:p>
                    <a:p>
                      <a:pPr marL="4763"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(48:8)</a:t>
                      </a:r>
                    </a:p>
                  </a:txBody>
                  <a:tcPr marL="0" marR="0" marT="40005" marB="0"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F1DCDB"/>
                    </a:solidFill>
                  </a:tcPr>
                </a:tc>
                <a:extLst>
                  <a:ext uri="{0D108BD9-81ED-4DB2-BD59-A6C34878D82A}">
                    <a16:rowId xmlns:a16="http://schemas.microsoft.com/office/drawing/2014/main" val="10004"/>
                  </a:ext>
                </a:extLst>
              </a:tr>
            </a:tbl>
          </a:graphicData>
        </a:graphic>
      </p:graphicFrame>
      <p:sp>
        <p:nvSpPr>
          <p:cNvPr id="30776" name="object 30">
            <a:extLst>
              <a:ext uri="{FF2B5EF4-FFF2-40B4-BE49-F238E27FC236}">
                <a16:creationId xmlns:a16="http://schemas.microsoft.com/office/drawing/2014/main" id="{9D34DD7B-8988-40AC-B669-BD3804641210}"/>
              </a:ext>
            </a:extLst>
          </p:cNvPr>
          <p:cNvSpPr txBox="1">
            <a:spLocks noChangeArrowheads="1"/>
          </p:cNvSpPr>
          <p:nvPr/>
        </p:nvSpPr>
        <p:spPr bwMode="auto">
          <a:xfrm>
            <a:off x="8924925" y="6673850"/>
            <a:ext cx="166688"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81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438"/>
              </a:lnSpc>
            </a:pPr>
            <a:fld id="{2EC1ACE6-A2F3-4773-A0C1-ED70E85FFD3A}" type="slidenum">
              <a:rPr lang="en-US" altLang="en-US" sz="1400" b="1">
                <a:solidFill>
                  <a:srgbClr val="FFFFFF"/>
                </a:solidFill>
                <a:latin typeface="Carlito"/>
                <a:ea typeface="Carlito"/>
                <a:cs typeface="Carlito"/>
              </a:rPr>
              <a:pPr eaLnBrk="1" hangingPunct="1">
                <a:lnSpc>
                  <a:spcPts val="1438"/>
                </a:lnSpc>
              </a:pPr>
              <a:t>13</a:t>
            </a:fld>
            <a:endParaRPr lang="en-US" altLang="en-US" sz="1400">
              <a:latin typeface="Carlito"/>
              <a:ea typeface="Carlito"/>
              <a:cs typeface="Carlito"/>
            </a:endParaRPr>
          </a:p>
        </p:txBody>
      </p:sp>
      <p:sp>
        <p:nvSpPr>
          <p:cNvPr id="29" name="object 29">
            <a:extLst>
              <a:ext uri="{FF2B5EF4-FFF2-40B4-BE49-F238E27FC236}">
                <a16:creationId xmlns:a16="http://schemas.microsoft.com/office/drawing/2014/main" id="{DBB4F1EA-7F54-445E-8614-B82792E09871}"/>
              </a:ext>
            </a:extLst>
          </p:cNvPr>
          <p:cNvSpPr txBox="1">
            <a:spLocks noGrp="1"/>
          </p:cNvSpPr>
          <p:nvPr>
            <p:ph type="title"/>
          </p:nvPr>
        </p:nvSpPr>
        <p:spPr>
          <a:xfrm>
            <a:off x="1982788" y="914400"/>
            <a:ext cx="5284787" cy="574675"/>
          </a:xfrm>
        </p:spPr>
        <p:txBody>
          <a:bodyPr lIns="0" tIns="12700" rIns="0" bIns="0" rtlCol="0">
            <a:spAutoFit/>
          </a:bodyPr>
          <a:lstStyle/>
          <a:p>
            <a:pPr marL="12700" eaLnBrk="1" fontAlgn="auto" hangingPunct="1">
              <a:spcBef>
                <a:spcPts val="100"/>
              </a:spcBef>
              <a:spcAft>
                <a:spcPts val="0"/>
              </a:spcAft>
              <a:defRPr/>
            </a:pPr>
            <a:r>
              <a:rPr sz="3600" dirty="0">
                <a:latin typeface="Times New Roman"/>
                <a:cs typeface="Times New Roman"/>
              </a:rPr>
              <a:t>Surface </a:t>
            </a:r>
            <a:r>
              <a:rPr sz="3600" spc="-5" dirty="0">
                <a:latin typeface="Times New Roman"/>
                <a:cs typeface="Times New Roman"/>
              </a:rPr>
              <a:t>area-to-volume</a:t>
            </a:r>
            <a:r>
              <a:rPr sz="3600" spc="-20" dirty="0">
                <a:latin typeface="Times New Roman"/>
                <a:cs typeface="Times New Roman"/>
              </a:rPr>
              <a:t> </a:t>
            </a:r>
            <a:r>
              <a:rPr sz="3600" dirty="0">
                <a:latin typeface="Times New Roman"/>
                <a:cs typeface="Times New Roman"/>
              </a:rPr>
              <a:t>ratio</a:t>
            </a:r>
          </a:p>
        </p:txBody>
      </p:sp>
      <p:sp>
        <p:nvSpPr>
          <p:cNvPr id="32" name="object 24">
            <a:extLst>
              <a:ext uri="{FF2B5EF4-FFF2-40B4-BE49-F238E27FC236}">
                <a16:creationId xmlns:a16="http://schemas.microsoft.com/office/drawing/2014/main" id="{B0B09740-47BF-4299-839E-F5CE9EE61FA1}"/>
              </a:ext>
            </a:extLst>
          </p:cNvPr>
          <p:cNvSpPr txBox="1"/>
          <p:nvPr/>
        </p:nvSpPr>
        <p:spPr>
          <a:xfrm>
            <a:off x="7210425" y="3570288"/>
            <a:ext cx="409575" cy="239712"/>
          </a:xfrm>
          <a:prstGeom prst="rect">
            <a:avLst/>
          </a:prstGeom>
        </p:spPr>
        <p:txBody>
          <a:bodyPr lIns="0" tIns="13335" rIns="0" bIns="0">
            <a:spAutoFit/>
          </a:bodyPr>
          <a:lstStyle/>
          <a:p>
            <a:pPr marL="12700" eaLnBrk="1" hangingPunct="1">
              <a:spcBef>
                <a:spcPts val="105"/>
              </a:spcBef>
              <a:defRPr/>
            </a:pPr>
            <a:r>
              <a:rPr sz="1400" b="1" dirty="0">
                <a:latin typeface="Times New Roman"/>
                <a:cs typeface="Times New Roman"/>
              </a:rPr>
              <a:t>1</a:t>
            </a:r>
            <a:r>
              <a:rPr sz="1400" b="1" spc="-20" dirty="0">
                <a:latin typeface="Times New Roman"/>
                <a:cs typeface="Times New Roman"/>
              </a:rPr>
              <a:t>m</a:t>
            </a:r>
            <a:r>
              <a:rPr sz="1400" b="1" dirty="0">
                <a:latin typeface="Times New Roman"/>
                <a:cs typeface="Times New Roman"/>
              </a:rPr>
              <a:t>m</a:t>
            </a:r>
            <a:endParaRPr sz="1400" dirty="0">
              <a:latin typeface="Times New Roman"/>
              <a:cs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bject 2">
            <a:extLst>
              <a:ext uri="{FF2B5EF4-FFF2-40B4-BE49-F238E27FC236}">
                <a16:creationId xmlns:a16="http://schemas.microsoft.com/office/drawing/2014/main" id="{4562A2C0-6CE5-485B-96D2-AA7B35176852}"/>
              </a:ext>
            </a:extLst>
          </p:cNvPr>
          <p:cNvSpPr>
            <a:spLocks noChangeArrowheads="1"/>
          </p:cNvSpPr>
          <p:nvPr/>
        </p:nvSpPr>
        <p:spPr bwMode="auto">
          <a:xfrm>
            <a:off x="3825875" y="2667000"/>
            <a:ext cx="5135563" cy="338931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47" name="object 8">
            <a:extLst>
              <a:ext uri="{FF2B5EF4-FFF2-40B4-BE49-F238E27FC236}">
                <a16:creationId xmlns:a16="http://schemas.microsoft.com/office/drawing/2014/main" id="{5DD8B0E3-93C1-4185-9D21-B0901715C33A}"/>
              </a:ext>
            </a:extLst>
          </p:cNvPr>
          <p:cNvSpPr txBox="1">
            <a:spLocks noChangeArrowheads="1"/>
          </p:cNvSpPr>
          <p:nvPr/>
        </p:nvSpPr>
        <p:spPr bwMode="auto">
          <a:xfrm>
            <a:off x="8924925" y="6673850"/>
            <a:ext cx="166688"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81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438"/>
              </a:lnSpc>
            </a:pPr>
            <a:fld id="{D64A8F1D-5ED4-4040-9BBF-F9AC5FEB9DA9}" type="slidenum">
              <a:rPr lang="en-US" altLang="en-US" sz="1400" b="1">
                <a:solidFill>
                  <a:srgbClr val="FFFFFF"/>
                </a:solidFill>
                <a:latin typeface="Carlito"/>
                <a:ea typeface="Carlito"/>
                <a:cs typeface="Carlito"/>
              </a:rPr>
              <a:pPr eaLnBrk="1" hangingPunct="1">
                <a:lnSpc>
                  <a:spcPts val="1438"/>
                </a:lnSpc>
              </a:pPr>
              <a:t>14</a:t>
            </a:fld>
            <a:endParaRPr lang="en-US" altLang="en-US" sz="1400">
              <a:latin typeface="Carlito"/>
              <a:ea typeface="Carlito"/>
              <a:cs typeface="Carlito"/>
            </a:endParaRPr>
          </a:p>
        </p:txBody>
      </p:sp>
      <p:sp>
        <p:nvSpPr>
          <p:cNvPr id="4" name="object 4">
            <a:extLst>
              <a:ext uri="{FF2B5EF4-FFF2-40B4-BE49-F238E27FC236}">
                <a16:creationId xmlns:a16="http://schemas.microsoft.com/office/drawing/2014/main" id="{22375D81-45BB-4702-AD4E-3EF779A729DF}"/>
              </a:ext>
            </a:extLst>
          </p:cNvPr>
          <p:cNvSpPr txBox="1"/>
          <p:nvPr/>
        </p:nvSpPr>
        <p:spPr>
          <a:xfrm>
            <a:off x="182563" y="3784600"/>
            <a:ext cx="136525" cy="406400"/>
          </a:xfrm>
          <a:prstGeom prst="rect">
            <a:avLst/>
          </a:prstGeom>
        </p:spPr>
        <p:txBody>
          <a:bodyPr lIns="0" tIns="12065" rIns="0" bIns="0">
            <a:spAutoFit/>
          </a:bodyPr>
          <a:lstStyle/>
          <a:p>
            <a:pPr marL="12700" eaLnBrk="1" hangingPunct="1">
              <a:spcBef>
                <a:spcPts val="95"/>
              </a:spcBef>
              <a:defRPr/>
            </a:pPr>
            <a:r>
              <a:rPr sz="2500" spc="-5" dirty="0">
                <a:latin typeface="Arial"/>
                <a:cs typeface="Arial"/>
              </a:rPr>
              <a:t>•</a:t>
            </a:r>
            <a:endParaRPr sz="2500">
              <a:latin typeface="Arial"/>
              <a:cs typeface="Arial"/>
            </a:endParaRPr>
          </a:p>
        </p:txBody>
      </p:sp>
      <p:grpSp>
        <p:nvGrpSpPr>
          <p:cNvPr id="31749" name="Group 8">
            <a:extLst>
              <a:ext uri="{FF2B5EF4-FFF2-40B4-BE49-F238E27FC236}">
                <a16:creationId xmlns:a16="http://schemas.microsoft.com/office/drawing/2014/main" id="{43D381FE-9A6E-4169-B78E-F92CBB2F8DC4}"/>
              </a:ext>
            </a:extLst>
          </p:cNvPr>
          <p:cNvGrpSpPr>
            <a:grpSpLocks/>
          </p:cNvGrpSpPr>
          <p:nvPr/>
        </p:nvGrpSpPr>
        <p:grpSpPr bwMode="auto">
          <a:xfrm>
            <a:off x="250825" y="2000250"/>
            <a:ext cx="8840788" cy="4859338"/>
            <a:chOff x="182676" y="1041018"/>
            <a:chExt cx="3394709" cy="4860324"/>
          </a:xfrm>
        </p:grpSpPr>
        <p:sp>
          <p:nvSpPr>
            <p:cNvPr id="3" name="object 3">
              <a:extLst>
                <a:ext uri="{FF2B5EF4-FFF2-40B4-BE49-F238E27FC236}">
                  <a16:creationId xmlns:a16="http://schemas.microsoft.com/office/drawing/2014/main" id="{7AA5D622-9B25-41F9-A271-97478BAACFB7}"/>
                </a:ext>
              </a:extLst>
            </p:cNvPr>
            <p:cNvSpPr txBox="1"/>
            <p:nvPr/>
          </p:nvSpPr>
          <p:spPr>
            <a:xfrm>
              <a:off x="182676" y="1041018"/>
              <a:ext cx="1377634" cy="4860324"/>
            </a:xfrm>
            <a:prstGeom prst="rect">
              <a:avLst/>
            </a:prstGeom>
          </p:spPr>
          <p:txBody>
            <a:bodyPr lIns="0" tIns="12065" rIns="0" bIns="0">
              <a:spAutoFit/>
            </a:bodyPr>
            <a:lstStyle>
              <a:lvl1pPr marL="355600" indent="-342900">
                <a:tabLst>
                  <a:tab pos="355600" algn="l"/>
                </a:tabLst>
                <a:defRPr>
                  <a:solidFill>
                    <a:schemeClr val="tx1"/>
                  </a:solidFill>
                  <a:latin typeface="Arial" panose="020B0604020202020204" pitchFamily="34" charset="0"/>
                </a:defRPr>
              </a:lvl1pPr>
              <a:lvl2pPr marL="742950" indent="-285750">
                <a:tabLst>
                  <a:tab pos="355600" algn="l"/>
                </a:tabLst>
                <a:defRPr>
                  <a:solidFill>
                    <a:schemeClr val="tx1"/>
                  </a:solidFill>
                  <a:latin typeface="Arial" panose="020B0604020202020204" pitchFamily="34" charset="0"/>
                </a:defRPr>
              </a:lvl2pPr>
              <a:lvl3pPr marL="1143000" indent="-228600">
                <a:tabLst>
                  <a:tab pos="355600" algn="l"/>
                </a:tabLst>
                <a:defRPr>
                  <a:solidFill>
                    <a:schemeClr val="tx1"/>
                  </a:solidFill>
                  <a:latin typeface="Arial" panose="020B0604020202020204" pitchFamily="34" charset="0"/>
                </a:defRPr>
              </a:lvl3pPr>
              <a:lvl4pPr marL="1600200" indent="-228600">
                <a:tabLst>
                  <a:tab pos="355600" algn="l"/>
                </a:tabLst>
                <a:defRPr>
                  <a:solidFill>
                    <a:schemeClr val="tx1"/>
                  </a:solidFill>
                  <a:latin typeface="Arial" panose="020B0604020202020204" pitchFamily="34" charset="0"/>
                </a:defRPr>
              </a:lvl4pPr>
              <a:lvl5pPr marL="2057400" indent="-228600">
                <a:tabLst>
                  <a:tab pos="3556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56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56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56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5600" algn="l"/>
                </a:tabLst>
                <a:defRPr>
                  <a:solidFill>
                    <a:schemeClr val="tx1"/>
                  </a:solidFill>
                  <a:latin typeface="Arial" panose="020B0604020202020204" pitchFamily="34" charset="0"/>
                </a:defRPr>
              </a:lvl9pPr>
            </a:lstStyle>
            <a:p>
              <a:pPr algn="just" eaLnBrk="1" hangingPunct="1">
                <a:spcBef>
                  <a:spcPts val="100"/>
                </a:spcBef>
                <a:buFont typeface="Arial" panose="020B0604020202020204" pitchFamily="34" charset="0"/>
                <a:buChar char="•"/>
                <a:defRPr/>
              </a:pPr>
              <a:r>
                <a:rPr lang="en-US" altLang="en-US" sz="2500" dirty="0">
                  <a:latin typeface="Times New Roman" panose="02020603050405020304" pitchFamily="18" charset="0"/>
                  <a:cs typeface="Times New Roman" panose="02020603050405020304" pitchFamily="18" charset="0"/>
                </a:rPr>
                <a:t>As surface to volume  ratio increases</a:t>
              </a:r>
            </a:p>
            <a:p>
              <a:pPr algn="just" eaLnBrk="1" hangingPunct="1">
                <a:spcBef>
                  <a:spcPts val="1800"/>
                </a:spcBef>
                <a:buFont typeface="Arial" panose="020B0604020202020204" pitchFamily="34" charset="0"/>
                <a:buChar char="•"/>
                <a:defRPr/>
              </a:pPr>
              <a:r>
                <a:rPr lang="en-US" altLang="en-US" sz="2500" dirty="0">
                  <a:latin typeface="Times New Roman" panose="02020603050405020304" pitchFamily="18" charset="0"/>
                  <a:cs typeface="Times New Roman" panose="02020603050405020304" pitchFamily="18" charset="0"/>
                </a:rPr>
                <a:t>A greater amount of a  substance comes in  contact	with</a:t>
              </a:r>
            </a:p>
            <a:p>
              <a:pPr marL="12700" indent="0" algn="just" eaLnBrk="1" hangingPunct="1">
                <a:defRPr/>
              </a:pPr>
              <a:r>
                <a:rPr lang="en-US" altLang="en-US" sz="2500" dirty="0">
                  <a:latin typeface="Times New Roman" panose="02020603050405020304" pitchFamily="18" charset="0"/>
                  <a:cs typeface="Times New Roman" panose="02020603050405020304" pitchFamily="18" charset="0"/>
                </a:rPr>
                <a:t>    surrounding material</a:t>
              </a:r>
            </a:p>
            <a:p>
              <a:pPr algn="just" eaLnBrk="1" hangingPunct="1">
                <a:buFont typeface="Arial" panose="020B0604020202020204" pitchFamily="34" charset="0"/>
                <a:buChar char="•"/>
                <a:defRPr/>
              </a:pPr>
              <a:r>
                <a:rPr lang="en-IN" sz="2500" spc="-5" dirty="0">
                  <a:latin typeface="Times New Roman"/>
                  <a:cs typeface="Times New Roman"/>
                </a:rPr>
                <a:t>This	</a:t>
              </a:r>
              <a:r>
                <a:rPr lang="en-IN" sz="2500" dirty="0">
                  <a:latin typeface="Times New Roman"/>
                  <a:cs typeface="Times New Roman"/>
                </a:rPr>
                <a:t>r</a:t>
              </a:r>
              <a:r>
                <a:rPr lang="en-IN" sz="2500" spc="-5" dirty="0">
                  <a:latin typeface="Times New Roman"/>
                  <a:cs typeface="Times New Roman"/>
                </a:rPr>
                <a:t>esul</a:t>
              </a:r>
              <a:r>
                <a:rPr lang="en-IN" sz="2500" spc="10" dirty="0">
                  <a:latin typeface="Times New Roman"/>
                  <a:cs typeface="Times New Roman"/>
                </a:rPr>
                <a:t>t</a:t>
              </a:r>
              <a:r>
                <a:rPr lang="en-IN" sz="2500" spc="-5" dirty="0">
                  <a:latin typeface="Times New Roman"/>
                  <a:cs typeface="Times New Roman"/>
                </a:rPr>
                <a:t>s</a:t>
              </a:r>
              <a:r>
                <a:rPr lang="en-IN" sz="2500" dirty="0">
                  <a:latin typeface="Times New Roman"/>
                  <a:cs typeface="Times New Roman"/>
                </a:rPr>
                <a:t>	</a:t>
              </a:r>
              <a:r>
                <a:rPr lang="en-IN" sz="2500" spc="-5" dirty="0">
                  <a:latin typeface="Times New Roman"/>
                  <a:cs typeface="Times New Roman"/>
                </a:rPr>
                <a:t>in</a:t>
              </a:r>
              <a:r>
                <a:rPr lang="en-IN" sz="2500" dirty="0">
                  <a:latin typeface="Times New Roman"/>
                  <a:cs typeface="Times New Roman"/>
                </a:rPr>
                <a:t>	</a:t>
              </a:r>
              <a:r>
                <a:rPr lang="en-IN" sz="2500" spc="-5" dirty="0">
                  <a:latin typeface="Times New Roman"/>
                  <a:cs typeface="Times New Roman"/>
                </a:rPr>
                <a:t>bet</a:t>
              </a:r>
              <a:r>
                <a:rPr lang="en-IN" sz="2500" spc="10" dirty="0">
                  <a:latin typeface="Times New Roman"/>
                  <a:cs typeface="Times New Roman"/>
                </a:rPr>
                <a:t>t</a:t>
              </a:r>
              <a:r>
                <a:rPr lang="en-IN" sz="2500" spc="-5" dirty="0">
                  <a:latin typeface="Times New Roman"/>
                  <a:cs typeface="Times New Roman"/>
                </a:rPr>
                <a:t>er </a:t>
              </a:r>
              <a:r>
                <a:rPr lang="en-US" altLang="en-US" sz="2500" dirty="0">
                  <a:latin typeface="Times New Roman" panose="02020603050405020304" pitchFamily="18" charset="0"/>
                  <a:cs typeface="Times New Roman" panose="02020603050405020304" pitchFamily="18" charset="0"/>
                </a:rPr>
                <a:t>catalysts, since a  greater proportion of  the material is exposed  for potential reaction</a:t>
              </a:r>
            </a:p>
          </p:txBody>
        </p:sp>
        <p:sp>
          <p:nvSpPr>
            <p:cNvPr id="31752" name="object 5">
              <a:extLst>
                <a:ext uri="{FF2B5EF4-FFF2-40B4-BE49-F238E27FC236}">
                  <a16:creationId xmlns:a16="http://schemas.microsoft.com/office/drawing/2014/main" id="{315B2691-DB32-4AA4-84EB-CDF648F34F6E}"/>
                </a:ext>
              </a:extLst>
            </p:cNvPr>
            <p:cNvSpPr txBox="1">
              <a:spLocks noChangeArrowheads="1"/>
            </p:cNvSpPr>
            <p:nvPr/>
          </p:nvSpPr>
          <p:spPr bwMode="auto">
            <a:xfrm>
              <a:off x="525640" y="3784591"/>
              <a:ext cx="3051745" cy="40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a:tabLst>
                  <a:tab pos="795338" algn="l"/>
                  <a:tab pos="1847850" algn="l"/>
                  <a:tab pos="2312988" algn="l"/>
                </a:tabLst>
                <a:defRPr>
                  <a:solidFill>
                    <a:schemeClr val="tx1"/>
                  </a:solidFill>
                  <a:latin typeface="Arial" panose="020B0604020202020204" pitchFamily="34" charset="0"/>
                </a:defRPr>
              </a:lvl1pPr>
              <a:lvl2pPr marL="742950" indent="-285750">
                <a:tabLst>
                  <a:tab pos="795338" algn="l"/>
                  <a:tab pos="1847850" algn="l"/>
                  <a:tab pos="2312988" algn="l"/>
                </a:tabLst>
                <a:defRPr>
                  <a:solidFill>
                    <a:schemeClr val="tx1"/>
                  </a:solidFill>
                  <a:latin typeface="Arial" panose="020B0604020202020204" pitchFamily="34" charset="0"/>
                </a:defRPr>
              </a:lvl2pPr>
              <a:lvl3pPr marL="1143000" indent="-228600">
                <a:tabLst>
                  <a:tab pos="795338" algn="l"/>
                  <a:tab pos="1847850" algn="l"/>
                  <a:tab pos="2312988" algn="l"/>
                </a:tabLst>
                <a:defRPr>
                  <a:solidFill>
                    <a:schemeClr val="tx1"/>
                  </a:solidFill>
                  <a:latin typeface="Arial" panose="020B0604020202020204" pitchFamily="34" charset="0"/>
                </a:defRPr>
              </a:lvl3pPr>
              <a:lvl4pPr marL="1600200" indent="-228600">
                <a:tabLst>
                  <a:tab pos="795338" algn="l"/>
                  <a:tab pos="1847850" algn="l"/>
                  <a:tab pos="2312988" algn="l"/>
                </a:tabLst>
                <a:defRPr>
                  <a:solidFill>
                    <a:schemeClr val="tx1"/>
                  </a:solidFill>
                  <a:latin typeface="Arial" panose="020B0604020202020204" pitchFamily="34" charset="0"/>
                </a:defRPr>
              </a:lvl4pPr>
              <a:lvl5pPr marL="2057400" indent="-228600">
                <a:tabLst>
                  <a:tab pos="795338" algn="l"/>
                  <a:tab pos="1847850" algn="l"/>
                  <a:tab pos="2312988"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795338" algn="l"/>
                  <a:tab pos="1847850" algn="l"/>
                  <a:tab pos="2312988"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795338" algn="l"/>
                  <a:tab pos="1847850" algn="l"/>
                  <a:tab pos="2312988"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795338" algn="l"/>
                  <a:tab pos="1847850" algn="l"/>
                  <a:tab pos="2312988"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795338" algn="l"/>
                  <a:tab pos="1847850" algn="l"/>
                  <a:tab pos="2312988" algn="l"/>
                </a:tabLst>
                <a:defRPr>
                  <a:solidFill>
                    <a:schemeClr val="tx1"/>
                  </a:solidFill>
                  <a:latin typeface="Arial" panose="020B0604020202020204" pitchFamily="34" charset="0"/>
                </a:defRPr>
              </a:lvl9pPr>
            </a:lstStyle>
            <a:p>
              <a:pPr eaLnBrk="1" hangingPunct="1">
                <a:spcBef>
                  <a:spcPts val="100"/>
                </a:spcBef>
              </a:pPr>
              <a:endParaRPr lang="en-US" altLang="en-US" sz="2500">
                <a:latin typeface="Times New Roman" panose="02020603050405020304" pitchFamily="18" charset="0"/>
                <a:cs typeface="Times New Roman" panose="02020603050405020304" pitchFamily="18" charset="0"/>
              </a:endParaRPr>
            </a:p>
          </p:txBody>
        </p:sp>
      </p:grpSp>
      <p:sp>
        <p:nvSpPr>
          <p:cNvPr id="7" name="object 7">
            <a:extLst>
              <a:ext uri="{FF2B5EF4-FFF2-40B4-BE49-F238E27FC236}">
                <a16:creationId xmlns:a16="http://schemas.microsoft.com/office/drawing/2014/main" id="{BC74BF7E-143B-487A-9C5F-FE5F3C01C024}"/>
              </a:ext>
            </a:extLst>
          </p:cNvPr>
          <p:cNvSpPr txBox="1">
            <a:spLocks noGrp="1"/>
          </p:cNvSpPr>
          <p:nvPr>
            <p:ph type="title"/>
          </p:nvPr>
        </p:nvSpPr>
        <p:spPr>
          <a:xfrm>
            <a:off x="1931988" y="947738"/>
            <a:ext cx="5280025" cy="574675"/>
          </a:xfrm>
        </p:spPr>
        <p:txBody>
          <a:bodyPr lIns="0" tIns="12700" rIns="0" bIns="0" rtlCol="0">
            <a:spAutoFit/>
          </a:bodyPr>
          <a:lstStyle/>
          <a:p>
            <a:pPr marL="12700" eaLnBrk="1" fontAlgn="auto" hangingPunct="1">
              <a:spcBef>
                <a:spcPts val="100"/>
              </a:spcBef>
              <a:spcAft>
                <a:spcPts val="0"/>
              </a:spcAft>
              <a:defRPr/>
            </a:pPr>
            <a:r>
              <a:rPr sz="3600" spc="-5" dirty="0">
                <a:latin typeface="Times New Roman"/>
                <a:cs typeface="Times New Roman"/>
              </a:rPr>
              <a:t>Surface area-to-volume</a:t>
            </a:r>
            <a:r>
              <a:rPr sz="3600" spc="15" dirty="0">
                <a:latin typeface="Times New Roman"/>
                <a:cs typeface="Times New Roman"/>
              </a:rPr>
              <a:t> </a:t>
            </a:r>
            <a:r>
              <a:rPr sz="3600" spc="-5" dirty="0">
                <a:latin typeface="Times New Roman"/>
                <a:cs typeface="Times New Roman"/>
              </a:rPr>
              <a:t>ratio</a:t>
            </a:r>
            <a:endParaRPr sz="3600" dirty="0">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6">
            <a:extLst>
              <a:ext uri="{FF2B5EF4-FFF2-40B4-BE49-F238E27FC236}">
                <a16:creationId xmlns:a16="http://schemas.microsoft.com/office/drawing/2014/main" id="{3DF92AE0-A11B-471B-8673-9B0DDE1FEE36}"/>
              </a:ext>
            </a:extLst>
          </p:cNvPr>
          <p:cNvSpPr txBox="1">
            <a:spLocks noChangeArrowheads="1"/>
          </p:cNvSpPr>
          <p:nvPr/>
        </p:nvSpPr>
        <p:spPr bwMode="auto">
          <a:xfrm>
            <a:off x="381000" y="2362200"/>
            <a:ext cx="845820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228600" algn="l"/>
              </a:tabLst>
              <a:defRPr>
                <a:solidFill>
                  <a:schemeClr val="tx1"/>
                </a:solidFill>
                <a:latin typeface="Arial" panose="020B0604020202020204" pitchFamily="34" charset="0"/>
              </a:defRPr>
            </a:lvl1pPr>
            <a:lvl2pPr marL="742950" indent="-285750">
              <a:tabLst>
                <a:tab pos="228600" algn="l"/>
              </a:tabLst>
              <a:defRPr>
                <a:solidFill>
                  <a:schemeClr val="tx1"/>
                </a:solidFill>
                <a:latin typeface="Arial" panose="020B0604020202020204" pitchFamily="34" charset="0"/>
              </a:defRPr>
            </a:lvl2pPr>
            <a:lvl3pPr marL="1143000" indent="-228600">
              <a:tabLst>
                <a:tab pos="228600" algn="l"/>
              </a:tabLst>
              <a:defRPr>
                <a:solidFill>
                  <a:schemeClr val="tx1"/>
                </a:solidFill>
                <a:latin typeface="Arial" panose="020B0604020202020204" pitchFamily="34" charset="0"/>
              </a:defRPr>
            </a:lvl3pPr>
            <a:lvl4pPr marL="1600200" indent="-228600">
              <a:tabLst>
                <a:tab pos="228600" algn="l"/>
              </a:tabLst>
              <a:defRPr>
                <a:solidFill>
                  <a:schemeClr val="tx1"/>
                </a:solidFill>
                <a:latin typeface="Arial" panose="020B0604020202020204" pitchFamily="34" charset="0"/>
              </a:defRPr>
            </a:lvl4pPr>
            <a:lvl5pPr marL="2057400" indent="-228600">
              <a:tabLst>
                <a:tab pos="2286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286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286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286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algn="just">
              <a:lnSpc>
                <a:spcPct val="150000"/>
              </a:lnSpc>
              <a:buFont typeface="Arial" panose="020B0604020202020204" pitchFamily="34" charset="0"/>
              <a:buChar char="•"/>
            </a:pPr>
            <a:r>
              <a:rPr lang="en-US" altLang="en-US">
                <a:latin typeface="Times New Roman" panose="02020603050405020304" pitchFamily="18" charset="0"/>
                <a:cs typeface="Arial" panose="020B0604020202020204" pitchFamily="34" charset="0"/>
              </a:rPr>
              <a:t>Quantum confinement effect in materials with delocalized electrons Atoms have there well known as atomic orbitals. </a:t>
            </a:r>
          </a:p>
          <a:p>
            <a:pPr algn="just">
              <a:lnSpc>
                <a:spcPct val="150000"/>
              </a:lnSpc>
              <a:buFont typeface="Arial" panose="020B0604020202020204" pitchFamily="34" charset="0"/>
              <a:buChar char="•"/>
            </a:pPr>
            <a:r>
              <a:rPr lang="en-US" altLang="en-US">
                <a:latin typeface="Times New Roman" panose="02020603050405020304" pitchFamily="18" charset="0"/>
                <a:cs typeface="Arial" panose="020B0604020202020204" pitchFamily="34" charset="0"/>
              </a:rPr>
              <a:t>The core of the orbitals is confined to a relatively small volume and remain localised. </a:t>
            </a:r>
          </a:p>
          <a:p>
            <a:pPr algn="just">
              <a:lnSpc>
                <a:spcPct val="150000"/>
              </a:lnSpc>
              <a:buFont typeface="Arial" panose="020B0604020202020204" pitchFamily="34" charset="0"/>
              <a:buChar char="•"/>
            </a:pPr>
            <a:r>
              <a:rPr lang="en-US" altLang="en-US">
                <a:latin typeface="Times New Roman" panose="02020603050405020304" pitchFamily="18" charset="0"/>
                <a:cs typeface="Arial" panose="020B0604020202020204" pitchFamily="34" charset="0"/>
              </a:rPr>
              <a:t>Each of the N atoms contributes with its atomic state to a band so that although the width of the band increases slightly, when more atom is added, the density of the state within the band is basically proportional to the no of atom with an ensemble with extended band structure. </a:t>
            </a:r>
          </a:p>
          <a:p>
            <a:pPr algn="just">
              <a:lnSpc>
                <a:spcPct val="150000"/>
              </a:lnSpc>
              <a:buFont typeface="Arial" panose="020B0604020202020204" pitchFamily="34" charset="0"/>
              <a:buChar char="•"/>
            </a:pPr>
            <a:r>
              <a:rPr lang="en-US" altLang="en-US">
                <a:latin typeface="Times New Roman" panose="02020603050405020304" pitchFamily="18" charset="0"/>
                <a:cs typeface="Arial" panose="020B0604020202020204" pitchFamily="34" charset="0"/>
              </a:rPr>
              <a:t>Thus, the density of state is very large for a bulk amount of matter but low for small clusters</a:t>
            </a:r>
            <a:endParaRPr lang="en-IN" altLang="en-US" sz="1600">
              <a:latin typeface="Times New Roman" panose="02020603050405020304" pitchFamily="18" charset="0"/>
              <a:cs typeface="Times New Roman" panose="02020603050405020304" pitchFamily="18" charset="0"/>
            </a:endParaRPr>
          </a:p>
        </p:txBody>
      </p:sp>
      <p:sp>
        <p:nvSpPr>
          <p:cNvPr id="32771" name="TextBox 8">
            <a:extLst>
              <a:ext uri="{FF2B5EF4-FFF2-40B4-BE49-F238E27FC236}">
                <a16:creationId xmlns:a16="http://schemas.microsoft.com/office/drawing/2014/main" id="{B9DC3036-BA5A-49F1-A739-03AD0A14AC5B}"/>
              </a:ext>
            </a:extLst>
          </p:cNvPr>
          <p:cNvSpPr txBox="1">
            <a:spLocks noChangeArrowheads="1"/>
          </p:cNvSpPr>
          <p:nvPr/>
        </p:nvSpPr>
        <p:spPr bwMode="auto">
          <a:xfrm>
            <a:off x="1143000" y="900113"/>
            <a:ext cx="6324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28600" algn="l"/>
              </a:tabLst>
              <a:defRPr>
                <a:solidFill>
                  <a:schemeClr val="tx1"/>
                </a:solidFill>
                <a:latin typeface="Arial" panose="020B0604020202020204" pitchFamily="34" charset="0"/>
              </a:defRPr>
            </a:lvl1pPr>
            <a:lvl2pPr marL="742950" indent="-285750">
              <a:tabLst>
                <a:tab pos="228600" algn="l"/>
              </a:tabLst>
              <a:defRPr>
                <a:solidFill>
                  <a:schemeClr val="tx1"/>
                </a:solidFill>
                <a:latin typeface="Arial" panose="020B0604020202020204" pitchFamily="34" charset="0"/>
              </a:defRPr>
            </a:lvl2pPr>
            <a:lvl3pPr marL="1143000" indent="-228600">
              <a:tabLst>
                <a:tab pos="228600" algn="l"/>
              </a:tabLst>
              <a:defRPr>
                <a:solidFill>
                  <a:schemeClr val="tx1"/>
                </a:solidFill>
                <a:latin typeface="Arial" panose="020B0604020202020204" pitchFamily="34" charset="0"/>
              </a:defRPr>
            </a:lvl3pPr>
            <a:lvl4pPr marL="1600200" indent="-228600">
              <a:tabLst>
                <a:tab pos="228600" algn="l"/>
              </a:tabLst>
              <a:defRPr>
                <a:solidFill>
                  <a:schemeClr val="tx1"/>
                </a:solidFill>
                <a:latin typeface="Arial" panose="020B0604020202020204" pitchFamily="34" charset="0"/>
              </a:defRPr>
            </a:lvl4pPr>
            <a:lvl5pPr marL="2057400" indent="-228600">
              <a:tabLst>
                <a:tab pos="2286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286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286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286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algn="just">
              <a:lnSpc>
                <a:spcPct val="150000"/>
              </a:lnSpc>
            </a:pPr>
            <a:r>
              <a:rPr lang="en-US" altLang="en-US" sz="3200" b="1">
                <a:solidFill>
                  <a:schemeClr val="bg1"/>
                </a:solidFill>
                <a:latin typeface="Times New Roman" panose="02020603050405020304" pitchFamily="18" charset="0"/>
                <a:cs typeface="Arial" panose="020B0604020202020204" pitchFamily="34" charset="0"/>
              </a:rPr>
              <a:t>2. Quantum confinement effect</a:t>
            </a:r>
            <a:endParaRPr lang="en-IN" altLang="en-US" sz="2800" b="1">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Image result for thank you"/>
          <p:cNvPicPr>
            <a:picLocks noChangeAspect="1" noChangeArrowheads="1"/>
          </p:cNvPicPr>
          <p:nvPr/>
        </p:nvPicPr>
        <p:blipFill>
          <a:blip r:embed="rId2"/>
          <a:srcRect/>
          <a:stretch>
            <a:fillRect/>
          </a:stretch>
        </p:blipFill>
        <p:spPr bwMode="auto">
          <a:xfrm>
            <a:off x="228600" y="381000"/>
            <a:ext cx="8625276" cy="5029200"/>
          </a:xfrm>
          <a:prstGeom prst="rect">
            <a:avLst/>
          </a:prstGeom>
          <a:noFill/>
        </p:spPr>
      </p:pic>
    </p:spTree>
    <p:extLst>
      <p:ext uri="{BB962C8B-B14F-4D97-AF65-F5344CB8AC3E}">
        <p14:creationId xmlns:p14="http://schemas.microsoft.com/office/powerpoint/2010/main" val="890328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A8A1CA-A3C1-41E6-8FAB-870F802BBC4F}"/>
              </a:ext>
            </a:extLst>
          </p:cNvPr>
          <p:cNvSpPr txBox="1"/>
          <p:nvPr/>
        </p:nvSpPr>
        <p:spPr>
          <a:xfrm>
            <a:off x="495300" y="2514600"/>
            <a:ext cx="8191500" cy="2862322"/>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just" eaLnBrk="1" hangingPunct="1">
              <a:defRPr/>
            </a:pPr>
            <a:r>
              <a:rPr lang="en-IN" sz="2000" dirty="0">
                <a:latin typeface="Arial Rounded MT Bold" panose="020F0704030504030204" pitchFamily="34" charset="0"/>
              </a:rPr>
              <a:t>Basic Idea of Nano chemistry – Definitions in Nano technology – Size of Nano–Techniques of Methodology.</a:t>
            </a:r>
          </a:p>
          <a:p>
            <a:pPr algn="just" eaLnBrk="1" hangingPunct="1">
              <a:defRPr/>
            </a:pPr>
            <a:r>
              <a:rPr lang="en-IN" sz="2000" dirty="0">
                <a:latin typeface="Arial Rounded MT Bold" panose="020F0704030504030204" pitchFamily="34" charset="0"/>
              </a:rPr>
              <a:t>Fullerenes: Introduction – Properties.</a:t>
            </a:r>
          </a:p>
          <a:p>
            <a:pPr algn="just" eaLnBrk="1" hangingPunct="1">
              <a:defRPr/>
            </a:pPr>
            <a:r>
              <a:rPr lang="en-IN" sz="2000" dirty="0">
                <a:latin typeface="Arial Rounded MT Bold" panose="020F0704030504030204" pitchFamily="34" charset="0"/>
              </a:rPr>
              <a:t>Nano particles: Introduction – Properties – Classifications – Production.</a:t>
            </a:r>
          </a:p>
          <a:p>
            <a:pPr algn="just" eaLnBrk="1" hangingPunct="1">
              <a:defRPr/>
            </a:pPr>
            <a:r>
              <a:rPr lang="en-IN" sz="2000" dirty="0">
                <a:latin typeface="Arial Rounded MT Bold" panose="020F0704030504030204" pitchFamily="34" charset="0"/>
              </a:rPr>
              <a:t>Nano tubes: Structure and </a:t>
            </a:r>
            <a:r>
              <a:rPr lang="en-IN" dirty="0">
                <a:latin typeface="Arial Rounded MT Bold" panose="020F0704030504030204" pitchFamily="34" charset="0"/>
              </a:rPr>
              <a:t>characterization</a:t>
            </a:r>
            <a:r>
              <a:rPr lang="en-IN" sz="2000" dirty="0">
                <a:latin typeface="Arial Rounded MT Bold" panose="020F0704030504030204" pitchFamily="34" charset="0"/>
              </a:rPr>
              <a:t> single walled carbon nano tubes –Nanotubes properties –applications of Nano tubes.</a:t>
            </a:r>
          </a:p>
          <a:p>
            <a:pPr algn="just" eaLnBrk="1" hangingPunct="1">
              <a:defRPr/>
            </a:pPr>
            <a:r>
              <a:rPr lang="en-IN" sz="2000" dirty="0">
                <a:latin typeface="Arial Rounded MT Bold" panose="020F0704030504030204" pitchFamily="34" charset="0"/>
              </a:rPr>
              <a:t>Nano structured Polymers: Conducting polymers –block –copolymers-Nano cages.</a:t>
            </a:r>
          </a:p>
        </p:txBody>
      </p:sp>
      <p:sp>
        <p:nvSpPr>
          <p:cNvPr id="18437" name="TextBox 5">
            <a:extLst>
              <a:ext uri="{FF2B5EF4-FFF2-40B4-BE49-F238E27FC236}">
                <a16:creationId xmlns:a16="http://schemas.microsoft.com/office/drawing/2014/main" id="{55B1E15F-33AE-4CFD-BE3F-363AD6C739C7}"/>
              </a:ext>
            </a:extLst>
          </p:cNvPr>
          <p:cNvSpPr txBox="1">
            <a:spLocks noChangeArrowheads="1"/>
          </p:cNvSpPr>
          <p:nvPr/>
        </p:nvSpPr>
        <p:spPr bwMode="auto">
          <a:xfrm>
            <a:off x="1828800" y="762000"/>
            <a:ext cx="5105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IN" altLang="en-US" sz="3200" b="1">
                <a:solidFill>
                  <a:schemeClr val="bg1"/>
                </a:solidFill>
              </a:rPr>
              <a:t>Unit - IV</a:t>
            </a:r>
          </a:p>
          <a:p>
            <a:pPr algn="ctr" eaLnBrk="1" hangingPunct="1"/>
            <a:r>
              <a:rPr lang="en-IN" altLang="en-US" sz="3200" b="1">
                <a:solidFill>
                  <a:schemeClr val="bg1"/>
                </a:solidFill>
              </a:rPr>
              <a:t>Nanochemistry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02C419A-B15A-49AC-9B0F-5C6003B0FA9E}"/>
              </a:ext>
            </a:extLst>
          </p:cNvPr>
          <p:cNvSpPr txBox="1"/>
          <p:nvPr/>
        </p:nvSpPr>
        <p:spPr>
          <a:xfrm>
            <a:off x="384175" y="2286000"/>
            <a:ext cx="8543925" cy="3678238"/>
          </a:xfrm>
          <a:prstGeom prst="rect">
            <a:avLst/>
          </a:prstGeom>
          <a:ln w="28575"/>
        </p:spPr>
        <p:style>
          <a:lnRef idx="2">
            <a:schemeClr val="accent1"/>
          </a:lnRef>
          <a:fillRef idx="1">
            <a:schemeClr val="lt1"/>
          </a:fillRef>
          <a:effectRef idx="0">
            <a:schemeClr val="accent1"/>
          </a:effectRef>
          <a:fontRef idx="minor">
            <a:schemeClr val="dk1"/>
          </a:fontRef>
        </p:style>
        <p:txBody>
          <a:bodyPr lIns="0" tIns="12700" rIns="0" bIns="0">
            <a:spAutoFit/>
          </a:bodyPr>
          <a:lstStyle>
            <a:lvl1pPr marL="306388" indent="-255588">
              <a:tabLst>
                <a:tab pos="306388" algn="l"/>
                <a:tab pos="2287588" algn="l"/>
                <a:tab pos="2725738" algn="l"/>
                <a:tab pos="3429000" algn="l"/>
                <a:tab pos="4762500" algn="l"/>
                <a:tab pos="5905500" algn="l"/>
                <a:tab pos="6992938" algn="l"/>
                <a:tab pos="7696200" algn="l"/>
                <a:tab pos="8191500" algn="l"/>
              </a:tabLst>
              <a:defRPr>
                <a:solidFill>
                  <a:schemeClr val="tx1"/>
                </a:solidFill>
                <a:latin typeface="Arial" panose="020B0604020202020204" pitchFamily="34" charset="0"/>
              </a:defRPr>
            </a:lvl1pPr>
            <a:lvl2pPr marL="742950" indent="-285750">
              <a:tabLst>
                <a:tab pos="306388" algn="l"/>
                <a:tab pos="2287588" algn="l"/>
                <a:tab pos="2725738" algn="l"/>
                <a:tab pos="3429000" algn="l"/>
                <a:tab pos="4762500" algn="l"/>
                <a:tab pos="5905500" algn="l"/>
                <a:tab pos="6992938" algn="l"/>
                <a:tab pos="7696200" algn="l"/>
                <a:tab pos="8191500" algn="l"/>
              </a:tabLst>
              <a:defRPr>
                <a:solidFill>
                  <a:schemeClr val="tx1"/>
                </a:solidFill>
                <a:latin typeface="Arial" panose="020B0604020202020204" pitchFamily="34" charset="0"/>
              </a:defRPr>
            </a:lvl2pPr>
            <a:lvl3pPr marL="1143000" indent="-228600">
              <a:tabLst>
                <a:tab pos="306388" algn="l"/>
                <a:tab pos="2287588" algn="l"/>
                <a:tab pos="2725738" algn="l"/>
                <a:tab pos="3429000" algn="l"/>
                <a:tab pos="4762500" algn="l"/>
                <a:tab pos="5905500" algn="l"/>
                <a:tab pos="6992938" algn="l"/>
                <a:tab pos="7696200" algn="l"/>
                <a:tab pos="8191500" algn="l"/>
              </a:tabLst>
              <a:defRPr>
                <a:solidFill>
                  <a:schemeClr val="tx1"/>
                </a:solidFill>
                <a:latin typeface="Arial" panose="020B0604020202020204" pitchFamily="34" charset="0"/>
              </a:defRPr>
            </a:lvl3pPr>
            <a:lvl4pPr marL="1600200" indent="-228600">
              <a:tabLst>
                <a:tab pos="306388" algn="l"/>
                <a:tab pos="2287588" algn="l"/>
                <a:tab pos="2725738" algn="l"/>
                <a:tab pos="3429000" algn="l"/>
                <a:tab pos="4762500" algn="l"/>
                <a:tab pos="5905500" algn="l"/>
                <a:tab pos="6992938" algn="l"/>
                <a:tab pos="7696200" algn="l"/>
                <a:tab pos="8191500" algn="l"/>
              </a:tabLst>
              <a:defRPr>
                <a:solidFill>
                  <a:schemeClr val="tx1"/>
                </a:solidFill>
                <a:latin typeface="Arial" panose="020B0604020202020204" pitchFamily="34" charset="0"/>
              </a:defRPr>
            </a:lvl4pPr>
            <a:lvl5pPr marL="2057400" indent="-228600">
              <a:tabLst>
                <a:tab pos="306388" algn="l"/>
                <a:tab pos="2287588" algn="l"/>
                <a:tab pos="2725738" algn="l"/>
                <a:tab pos="3429000" algn="l"/>
                <a:tab pos="4762500" algn="l"/>
                <a:tab pos="5905500" algn="l"/>
                <a:tab pos="6992938" algn="l"/>
                <a:tab pos="7696200" algn="l"/>
                <a:tab pos="81915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06388" algn="l"/>
                <a:tab pos="2287588" algn="l"/>
                <a:tab pos="2725738" algn="l"/>
                <a:tab pos="3429000" algn="l"/>
                <a:tab pos="4762500" algn="l"/>
                <a:tab pos="5905500" algn="l"/>
                <a:tab pos="6992938" algn="l"/>
                <a:tab pos="7696200" algn="l"/>
                <a:tab pos="81915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06388" algn="l"/>
                <a:tab pos="2287588" algn="l"/>
                <a:tab pos="2725738" algn="l"/>
                <a:tab pos="3429000" algn="l"/>
                <a:tab pos="4762500" algn="l"/>
                <a:tab pos="5905500" algn="l"/>
                <a:tab pos="6992938" algn="l"/>
                <a:tab pos="7696200" algn="l"/>
                <a:tab pos="81915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06388" algn="l"/>
                <a:tab pos="2287588" algn="l"/>
                <a:tab pos="2725738" algn="l"/>
                <a:tab pos="3429000" algn="l"/>
                <a:tab pos="4762500" algn="l"/>
                <a:tab pos="5905500" algn="l"/>
                <a:tab pos="6992938" algn="l"/>
                <a:tab pos="7696200" algn="l"/>
                <a:tab pos="81915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06388" algn="l"/>
                <a:tab pos="2287588" algn="l"/>
                <a:tab pos="2725738" algn="l"/>
                <a:tab pos="3429000" algn="l"/>
                <a:tab pos="4762500" algn="l"/>
                <a:tab pos="5905500" algn="l"/>
                <a:tab pos="6992938" algn="l"/>
                <a:tab pos="7696200" algn="l"/>
                <a:tab pos="8191500" algn="l"/>
              </a:tabLst>
              <a:defRPr>
                <a:solidFill>
                  <a:schemeClr val="tx1"/>
                </a:solidFill>
                <a:latin typeface="Arial" panose="020B0604020202020204" pitchFamily="34" charset="0"/>
              </a:defRPr>
            </a:lvl9pPr>
          </a:lstStyle>
          <a:p>
            <a:pPr eaLnBrk="1" hangingPunct="1">
              <a:lnSpc>
                <a:spcPct val="150000"/>
              </a:lnSpc>
              <a:spcBef>
                <a:spcPts val="100"/>
              </a:spcBef>
              <a:buFont typeface="Arial" panose="020B0604020202020204" pitchFamily="34" charset="0"/>
              <a:buChar char=""/>
              <a:defRPr/>
            </a:pPr>
            <a:r>
              <a:rPr lang="en-US" altLang="en-US" sz="2700" dirty="0">
                <a:latin typeface="Times New Roman" panose="02020603050405020304" pitchFamily="18" charset="0"/>
                <a:cs typeface="Times New Roman" panose="02020603050405020304" pitchFamily="18" charset="0"/>
              </a:rPr>
              <a:t>Nanoparticle	is	any	material	having	</a:t>
            </a:r>
            <a:r>
              <a:rPr lang="en-US" altLang="en-US" sz="2700" dirty="0" err="1">
                <a:latin typeface="Times New Roman" panose="02020603050405020304" pitchFamily="18" charset="0"/>
                <a:cs typeface="Times New Roman" panose="02020603050405020304" pitchFamily="18" charset="0"/>
              </a:rPr>
              <a:t>atleast</a:t>
            </a:r>
            <a:r>
              <a:rPr lang="en-US" altLang="en-US" sz="2700" dirty="0">
                <a:latin typeface="Times New Roman" panose="02020603050405020304" pitchFamily="18" charset="0"/>
                <a:cs typeface="Times New Roman" panose="02020603050405020304" pitchFamily="18" charset="0"/>
              </a:rPr>
              <a:t>	one	of	its  dimensions in the range of </a:t>
            </a:r>
            <a:r>
              <a:rPr lang="en-US" altLang="en-US" sz="2700" b="1" dirty="0">
                <a:solidFill>
                  <a:srgbClr val="860D4D"/>
                </a:solidFill>
                <a:latin typeface="Times New Roman" panose="02020603050405020304" pitchFamily="18" charset="0"/>
                <a:cs typeface="Times New Roman" panose="02020603050405020304" pitchFamily="18" charset="0"/>
              </a:rPr>
              <a:t>1-100 nm.</a:t>
            </a:r>
          </a:p>
          <a:p>
            <a:pPr eaLnBrk="1" hangingPunct="1">
              <a:lnSpc>
                <a:spcPct val="150000"/>
              </a:lnSpc>
              <a:buFont typeface="Arial" panose="020B0604020202020204" pitchFamily="34" charset="0"/>
              <a:buChar char=""/>
              <a:defRPr/>
            </a:pPr>
            <a:r>
              <a:rPr lang="en-US" altLang="en-US" sz="2700" dirty="0">
                <a:latin typeface="Times New Roman" panose="02020603050405020304" pitchFamily="18" charset="0"/>
                <a:cs typeface="Times New Roman" panose="02020603050405020304" pitchFamily="18" charset="0"/>
              </a:rPr>
              <a:t>“</a:t>
            </a:r>
            <a:r>
              <a:rPr lang="en-US" altLang="en-US" sz="2700" b="1" dirty="0">
                <a:solidFill>
                  <a:srgbClr val="860D4D"/>
                </a:solidFill>
                <a:latin typeface="Times New Roman" panose="02020603050405020304" pitchFamily="18" charset="0"/>
                <a:cs typeface="Times New Roman" panose="02020603050405020304" pitchFamily="18" charset="0"/>
              </a:rPr>
              <a:t>Nano”</a:t>
            </a:r>
            <a:r>
              <a:rPr lang="en-US" altLang="en-US" sz="2700" dirty="0">
                <a:latin typeface="Times New Roman" panose="02020603050405020304" pitchFamily="18" charset="0"/>
                <a:cs typeface="Times New Roman" panose="02020603050405020304" pitchFamily="18" charset="0"/>
              </a:rPr>
              <a:t>–derived	from	a </a:t>
            </a:r>
            <a:r>
              <a:rPr lang="en-US" altLang="en-US" sz="2700" b="1" dirty="0">
                <a:solidFill>
                  <a:srgbClr val="860D4D"/>
                </a:solidFill>
                <a:latin typeface="Times New Roman" panose="02020603050405020304" pitchFamily="18" charset="0"/>
                <a:cs typeface="Times New Roman" panose="02020603050405020304" pitchFamily="18" charset="0"/>
              </a:rPr>
              <a:t>Greek word </a:t>
            </a:r>
            <a:r>
              <a:rPr lang="en-US" altLang="en-US" sz="2700" dirty="0">
                <a:latin typeface="Times New Roman" panose="02020603050405020304" pitchFamily="18" charset="0"/>
                <a:cs typeface="Times New Roman" panose="02020603050405020304" pitchFamily="18" charset="0"/>
              </a:rPr>
              <a:t>“Nanos” meaning  DWARF or </a:t>
            </a:r>
            <a:r>
              <a:rPr lang="en-US" altLang="en-US" sz="2700" b="1" dirty="0">
                <a:solidFill>
                  <a:srgbClr val="860D4D"/>
                </a:solidFill>
                <a:latin typeface="Times New Roman" panose="02020603050405020304" pitchFamily="18" charset="0"/>
                <a:cs typeface="Times New Roman" panose="02020603050405020304" pitchFamily="18" charset="0"/>
              </a:rPr>
              <a:t>small.</a:t>
            </a:r>
          </a:p>
          <a:p>
            <a:pPr eaLnBrk="1" hangingPunct="1">
              <a:lnSpc>
                <a:spcPct val="150000"/>
              </a:lnSpc>
              <a:buFont typeface="Arial" panose="020B0604020202020204" pitchFamily="34" charset="0"/>
              <a:buChar char=""/>
              <a:defRPr/>
            </a:pPr>
            <a:r>
              <a:rPr lang="en-US" altLang="en-US" sz="2700" b="1" dirty="0">
                <a:solidFill>
                  <a:srgbClr val="860D4D"/>
                </a:solidFill>
                <a:latin typeface="Times New Roman" panose="02020603050405020304" pitchFamily="18" charset="0"/>
                <a:cs typeface="Times New Roman" panose="02020603050405020304" pitchFamily="18" charset="0"/>
              </a:rPr>
              <a:t>'Norio Taniguchi, 1974</a:t>
            </a:r>
            <a:r>
              <a:rPr lang="en-US" altLang="en-US" sz="2700" dirty="0">
                <a:latin typeface="Times New Roman" panose="02020603050405020304" pitchFamily="18" charset="0"/>
                <a:cs typeface="Times New Roman" panose="02020603050405020304" pitchFamily="18" charset="0"/>
              </a:rPr>
              <a:t> -- coined the term nanotechnology</a:t>
            </a:r>
          </a:p>
          <a:p>
            <a:pPr eaLnBrk="1" hangingPunct="1">
              <a:lnSpc>
                <a:spcPct val="150000"/>
              </a:lnSpc>
              <a:buFont typeface="Arial" panose="020B0604020202020204" pitchFamily="34" charset="0"/>
              <a:buChar char=""/>
              <a:defRPr/>
            </a:pPr>
            <a:r>
              <a:rPr lang="en-US" altLang="en-US" sz="2700" dirty="0">
                <a:latin typeface="Times New Roman" panose="02020603050405020304" pitchFamily="18" charset="0"/>
                <a:cs typeface="Times New Roman" panose="02020603050405020304" pitchFamily="18" charset="0"/>
              </a:rPr>
              <a:t>A nanometer is </a:t>
            </a:r>
            <a:r>
              <a:rPr lang="en-US" altLang="en-US" sz="2700" b="1" i="1" dirty="0">
                <a:solidFill>
                  <a:srgbClr val="860D4D"/>
                </a:solidFill>
                <a:latin typeface="Times New Roman" panose="02020603050405020304" pitchFamily="18" charset="0"/>
                <a:cs typeface="Times New Roman" panose="02020603050405020304" pitchFamily="18" charset="0"/>
              </a:rPr>
              <a:t>one billionth of a meter </a:t>
            </a:r>
            <a:r>
              <a:rPr lang="en-US" altLang="en-US" sz="2700" dirty="0">
                <a:latin typeface="Times New Roman" panose="02020603050405020304" pitchFamily="18" charset="0"/>
                <a:cs typeface="Times New Roman" panose="02020603050405020304" pitchFamily="18" charset="0"/>
              </a:rPr>
              <a:t>(10</a:t>
            </a:r>
            <a:r>
              <a:rPr lang="en-US" altLang="en-US" sz="2700" baseline="25000" dirty="0">
                <a:latin typeface="Times New Roman" panose="02020603050405020304" pitchFamily="18" charset="0"/>
                <a:cs typeface="Times New Roman" panose="02020603050405020304" pitchFamily="18" charset="0"/>
              </a:rPr>
              <a:t>-9 </a:t>
            </a:r>
            <a:r>
              <a:rPr lang="en-US" altLang="en-US" sz="2700" dirty="0">
                <a:latin typeface="Times New Roman" panose="02020603050405020304" pitchFamily="18" charset="0"/>
                <a:cs typeface="Times New Roman" panose="02020603050405020304" pitchFamily="18" charset="0"/>
              </a:rPr>
              <a:t>m).</a:t>
            </a:r>
          </a:p>
        </p:txBody>
      </p:sp>
      <p:sp>
        <p:nvSpPr>
          <p:cNvPr id="19459" name="object 4">
            <a:extLst>
              <a:ext uri="{FF2B5EF4-FFF2-40B4-BE49-F238E27FC236}">
                <a16:creationId xmlns:a16="http://schemas.microsoft.com/office/drawing/2014/main" id="{98BB637C-8720-434B-B65E-0199C76FF9D4}"/>
              </a:ext>
            </a:extLst>
          </p:cNvPr>
          <p:cNvSpPr txBox="1">
            <a:spLocks noChangeArrowheads="1"/>
          </p:cNvSpPr>
          <p:nvPr/>
        </p:nvSpPr>
        <p:spPr bwMode="auto">
          <a:xfrm>
            <a:off x="8924925" y="6673850"/>
            <a:ext cx="166688"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81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438"/>
              </a:lnSpc>
            </a:pPr>
            <a:fld id="{7C6298BD-8804-483A-9F97-3D648EE40655}" type="slidenum">
              <a:rPr lang="en-US" altLang="en-US" sz="1400" b="1">
                <a:solidFill>
                  <a:srgbClr val="FFFFFF"/>
                </a:solidFill>
                <a:latin typeface="Carlito"/>
                <a:ea typeface="Carlito"/>
                <a:cs typeface="Carlito"/>
              </a:rPr>
              <a:pPr eaLnBrk="1" hangingPunct="1">
                <a:lnSpc>
                  <a:spcPts val="1438"/>
                </a:lnSpc>
              </a:pPr>
              <a:t>3</a:t>
            </a:fld>
            <a:endParaRPr lang="en-US" altLang="en-US" sz="1400">
              <a:latin typeface="Carlito"/>
              <a:ea typeface="Carlito"/>
              <a:cs typeface="Carlito"/>
            </a:endParaRPr>
          </a:p>
        </p:txBody>
      </p:sp>
      <p:sp>
        <p:nvSpPr>
          <p:cNvPr id="3" name="object 3">
            <a:extLst>
              <a:ext uri="{FF2B5EF4-FFF2-40B4-BE49-F238E27FC236}">
                <a16:creationId xmlns:a16="http://schemas.microsoft.com/office/drawing/2014/main" id="{86A092BB-3E4E-46B8-82FD-025EA7BDA85F}"/>
              </a:ext>
            </a:extLst>
          </p:cNvPr>
          <p:cNvSpPr txBox="1">
            <a:spLocks noGrp="1"/>
          </p:cNvSpPr>
          <p:nvPr>
            <p:ph type="title"/>
          </p:nvPr>
        </p:nvSpPr>
        <p:spPr>
          <a:xfrm>
            <a:off x="2286000" y="893763"/>
            <a:ext cx="5203825" cy="628650"/>
          </a:xfrm>
        </p:spPr>
        <p:txBody>
          <a:bodyPr lIns="0" tIns="12700" rIns="0" bIns="0" rtlCol="0">
            <a:spAutoFit/>
          </a:bodyPr>
          <a:lstStyle/>
          <a:p>
            <a:pPr marL="12700" eaLnBrk="1" fontAlgn="auto" hangingPunct="1">
              <a:spcBef>
                <a:spcPts val="100"/>
              </a:spcBef>
              <a:spcAft>
                <a:spcPts val="0"/>
              </a:spcAft>
              <a:defRPr/>
            </a:pPr>
            <a:r>
              <a:rPr sz="4000" b="1" dirty="0">
                <a:latin typeface="Times New Roman"/>
                <a:cs typeface="Times New Roman"/>
              </a:rPr>
              <a:t>What is a</a:t>
            </a:r>
            <a:r>
              <a:rPr sz="4000" b="1" spc="-70" dirty="0">
                <a:latin typeface="Times New Roman"/>
                <a:cs typeface="Times New Roman"/>
              </a:rPr>
              <a:t> </a:t>
            </a:r>
            <a:r>
              <a:rPr sz="4000" b="1" spc="-5" dirty="0">
                <a:latin typeface="Times New Roman"/>
                <a:cs typeface="Times New Roman"/>
              </a:rPr>
              <a:t>nanoparticle?</a:t>
            </a:r>
            <a:endParaRPr sz="4000" b="1" dirty="0">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bject 2">
            <a:extLst>
              <a:ext uri="{FF2B5EF4-FFF2-40B4-BE49-F238E27FC236}">
                <a16:creationId xmlns:a16="http://schemas.microsoft.com/office/drawing/2014/main" id="{771951F5-C897-4C4D-BAD1-17A76392F101}"/>
              </a:ext>
            </a:extLst>
          </p:cNvPr>
          <p:cNvSpPr>
            <a:spLocks noChangeArrowheads="1"/>
          </p:cNvSpPr>
          <p:nvPr/>
        </p:nvSpPr>
        <p:spPr bwMode="auto">
          <a:xfrm>
            <a:off x="1228725" y="2490788"/>
            <a:ext cx="7061200" cy="3968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 name="object 3">
            <a:extLst>
              <a:ext uri="{FF2B5EF4-FFF2-40B4-BE49-F238E27FC236}">
                <a16:creationId xmlns:a16="http://schemas.microsoft.com/office/drawing/2014/main" id="{E5377B33-1B6B-4081-8A32-88B34209DAE4}"/>
              </a:ext>
            </a:extLst>
          </p:cNvPr>
          <p:cNvSpPr txBox="1">
            <a:spLocks noGrp="1"/>
          </p:cNvSpPr>
          <p:nvPr>
            <p:ph type="title"/>
          </p:nvPr>
        </p:nvSpPr>
        <p:spPr>
          <a:xfrm>
            <a:off x="2413000" y="65088"/>
            <a:ext cx="4241800" cy="444500"/>
          </a:xfrm>
        </p:spPr>
        <p:txBody>
          <a:bodyPr lIns="0" tIns="12700" rIns="0" bIns="0" rtlCol="0">
            <a:spAutoFit/>
          </a:bodyPr>
          <a:lstStyle/>
          <a:p>
            <a:pPr marL="12700" algn="ctr" eaLnBrk="1" fontAlgn="auto" hangingPunct="1">
              <a:spcBef>
                <a:spcPts val="100"/>
              </a:spcBef>
              <a:spcAft>
                <a:spcPts val="0"/>
              </a:spcAft>
              <a:defRPr/>
            </a:pPr>
            <a:r>
              <a:rPr sz="2800" dirty="0">
                <a:solidFill>
                  <a:schemeClr val="accent1"/>
                </a:solidFill>
                <a:latin typeface="Times New Roman"/>
                <a:cs typeface="Times New Roman"/>
              </a:rPr>
              <a:t>Nano- Simple</a:t>
            </a:r>
            <a:r>
              <a:rPr sz="2800" spc="-100" dirty="0">
                <a:solidFill>
                  <a:schemeClr val="accent1"/>
                </a:solidFill>
                <a:latin typeface="Times New Roman"/>
                <a:cs typeface="Times New Roman"/>
              </a:rPr>
              <a:t> </a:t>
            </a:r>
            <a:r>
              <a:rPr sz="2800" dirty="0">
                <a:solidFill>
                  <a:schemeClr val="accent1"/>
                </a:solidFill>
                <a:latin typeface="Times New Roman"/>
                <a:cs typeface="Times New Roman"/>
              </a:rPr>
              <a:t>example</a:t>
            </a:r>
          </a:p>
        </p:txBody>
      </p:sp>
      <p:sp>
        <p:nvSpPr>
          <p:cNvPr id="20484" name="object 5">
            <a:extLst>
              <a:ext uri="{FF2B5EF4-FFF2-40B4-BE49-F238E27FC236}">
                <a16:creationId xmlns:a16="http://schemas.microsoft.com/office/drawing/2014/main" id="{76AE3AA0-3767-4547-836E-38C04EDB6D79}"/>
              </a:ext>
            </a:extLst>
          </p:cNvPr>
          <p:cNvSpPr txBox="1">
            <a:spLocks noChangeArrowheads="1"/>
          </p:cNvSpPr>
          <p:nvPr/>
        </p:nvSpPr>
        <p:spPr bwMode="auto">
          <a:xfrm>
            <a:off x="8924925" y="6673850"/>
            <a:ext cx="166688"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81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438"/>
              </a:lnSpc>
            </a:pPr>
            <a:fld id="{A1F8A884-5A5B-474E-B241-A7640A8FA5AA}" type="slidenum">
              <a:rPr lang="en-US" altLang="en-US" sz="1400" b="1">
                <a:solidFill>
                  <a:srgbClr val="FFFFFF"/>
                </a:solidFill>
                <a:latin typeface="Carlito"/>
                <a:ea typeface="Carlito"/>
                <a:cs typeface="Carlito"/>
              </a:rPr>
              <a:pPr eaLnBrk="1" hangingPunct="1">
                <a:lnSpc>
                  <a:spcPts val="1438"/>
                </a:lnSpc>
              </a:pPr>
              <a:t>4</a:t>
            </a:fld>
            <a:endParaRPr lang="en-US" altLang="en-US" sz="1400">
              <a:latin typeface="Carlito"/>
              <a:ea typeface="Carlito"/>
              <a:cs typeface="Carlito"/>
            </a:endParaRPr>
          </a:p>
        </p:txBody>
      </p:sp>
      <p:sp>
        <p:nvSpPr>
          <p:cNvPr id="20485" name="object 4">
            <a:extLst>
              <a:ext uri="{FF2B5EF4-FFF2-40B4-BE49-F238E27FC236}">
                <a16:creationId xmlns:a16="http://schemas.microsoft.com/office/drawing/2014/main" id="{436C423D-3F0A-4C2E-83C1-7887DA40DC7B}"/>
              </a:ext>
            </a:extLst>
          </p:cNvPr>
          <p:cNvSpPr txBox="1">
            <a:spLocks noChangeArrowheads="1"/>
          </p:cNvSpPr>
          <p:nvPr/>
        </p:nvSpPr>
        <p:spPr bwMode="auto">
          <a:xfrm>
            <a:off x="685800" y="630238"/>
            <a:ext cx="769620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355600" indent="-342900">
              <a:tabLst>
                <a:tab pos="355600" algn="l"/>
              </a:tabLst>
              <a:defRPr>
                <a:solidFill>
                  <a:schemeClr val="tx1"/>
                </a:solidFill>
                <a:latin typeface="Arial" panose="020B0604020202020204" pitchFamily="34" charset="0"/>
              </a:defRPr>
            </a:lvl1pPr>
            <a:lvl2pPr marL="742950" indent="-285750">
              <a:tabLst>
                <a:tab pos="355600" algn="l"/>
              </a:tabLst>
              <a:defRPr>
                <a:solidFill>
                  <a:schemeClr val="tx1"/>
                </a:solidFill>
                <a:latin typeface="Arial" panose="020B0604020202020204" pitchFamily="34" charset="0"/>
              </a:defRPr>
            </a:lvl2pPr>
            <a:lvl3pPr marL="1143000" indent="-228600">
              <a:tabLst>
                <a:tab pos="355600" algn="l"/>
              </a:tabLst>
              <a:defRPr>
                <a:solidFill>
                  <a:schemeClr val="tx1"/>
                </a:solidFill>
                <a:latin typeface="Arial" panose="020B0604020202020204" pitchFamily="34" charset="0"/>
              </a:defRPr>
            </a:lvl3pPr>
            <a:lvl4pPr marL="1600200" indent="-228600">
              <a:tabLst>
                <a:tab pos="355600" algn="l"/>
              </a:tabLst>
              <a:defRPr>
                <a:solidFill>
                  <a:schemeClr val="tx1"/>
                </a:solidFill>
                <a:latin typeface="Arial" panose="020B0604020202020204" pitchFamily="34" charset="0"/>
              </a:defRPr>
            </a:lvl4pPr>
            <a:lvl5pPr marL="2057400" indent="-228600">
              <a:tabLst>
                <a:tab pos="3556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56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56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56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5600" algn="l"/>
              </a:tabLst>
              <a:defRPr>
                <a:solidFill>
                  <a:schemeClr val="tx1"/>
                </a:solidFill>
                <a:latin typeface="Arial" panose="020B0604020202020204" pitchFamily="34" charset="0"/>
              </a:defRPr>
            </a:lvl9pPr>
          </a:lstStyle>
          <a:p>
            <a:pPr algn="just" eaLnBrk="1" hangingPunct="1">
              <a:spcBef>
                <a:spcPts val="100"/>
              </a:spcBef>
              <a:buFont typeface="Arial" panose="020B0604020202020204" pitchFamily="34" charset="0"/>
              <a:buChar char="•"/>
            </a:pPr>
            <a:r>
              <a:rPr lang="en-US" altLang="en-US" sz="2700">
                <a:solidFill>
                  <a:schemeClr val="bg1"/>
                </a:solidFill>
                <a:latin typeface="Times New Roman" panose="02020603050405020304" pitchFamily="18" charset="0"/>
                <a:cs typeface="Times New Roman" panose="02020603050405020304" pitchFamily="18" charset="0"/>
              </a:rPr>
              <a:t>The population of India is one billion or 100 crores. Each  Indian – you or me is nano in comparison with the total  population of India.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834664C-9EB0-46A1-AFD9-29685A247403}"/>
              </a:ext>
            </a:extLst>
          </p:cNvPr>
          <p:cNvSpPr txBox="1">
            <a:spLocks noGrp="1"/>
          </p:cNvSpPr>
          <p:nvPr>
            <p:ph type="title"/>
          </p:nvPr>
        </p:nvSpPr>
        <p:spPr>
          <a:xfrm>
            <a:off x="2452688" y="877888"/>
            <a:ext cx="4238625" cy="574675"/>
          </a:xfrm>
        </p:spPr>
        <p:txBody>
          <a:bodyPr lIns="0" tIns="12700" rIns="0" bIns="0" rtlCol="0">
            <a:spAutoFit/>
          </a:bodyPr>
          <a:lstStyle/>
          <a:p>
            <a:pPr marL="12700" eaLnBrk="1" fontAlgn="auto" hangingPunct="1">
              <a:spcBef>
                <a:spcPts val="100"/>
              </a:spcBef>
              <a:spcAft>
                <a:spcPts val="0"/>
              </a:spcAft>
              <a:defRPr/>
            </a:pPr>
            <a:r>
              <a:rPr sz="3600" dirty="0">
                <a:latin typeface="Times New Roman"/>
                <a:cs typeface="Times New Roman"/>
              </a:rPr>
              <a:t>Nano- </a:t>
            </a:r>
            <a:r>
              <a:rPr sz="3600" spc="-5" dirty="0">
                <a:latin typeface="Times New Roman"/>
                <a:cs typeface="Times New Roman"/>
              </a:rPr>
              <a:t>Simple</a:t>
            </a:r>
            <a:r>
              <a:rPr sz="3600" spc="-60" dirty="0">
                <a:latin typeface="Times New Roman"/>
                <a:cs typeface="Times New Roman"/>
              </a:rPr>
              <a:t> </a:t>
            </a:r>
            <a:r>
              <a:rPr sz="3600" spc="-5" dirty="0">
                <a:latin typeface="Times New Roman"/>
                <a:cs typeface="Times New Roman"/>
              </a:rPr>
              <a:t>example</a:t>
            </a:r>
            <a:endParaRPr sz="3600" dirty="0">
              <a:latin typeface="Times New Roman"/>
              <a:cs typeface="Times New Roman"/>
            </a:endParaRPr>
          </a:p>
        </p:txBody>
      </p:sp>
      <p:sp>
        <p:nvSpPr>
          <p:cNvPr id="21507" name="object 3">
            <a:extLst>
              <a:ext uri="{FF2B5EF4-FFF2-40B4-BE49-F238E27FC236}">
                <a16:creationId xmlns:a16="http://schemas.microsoft.com/office/drawing/2014/main" id="{6543B251-676F-431B-BCAE-7BE9B60ACE9B}"/>
              </a:ext>
            </a:extLst>
          </p:cNvPr>
          <p:cNvSpPr>
            <a:spLocks noChangeArrowheads="1"/>
          </p:cNvSpPr>
          <p:nvPr/>
        </p:nvSpPr>
        <p:spPr bwMode="auto">
          <a:xfrm>
            <a:off x="304800" y="2433638"/>
            <a:ext cx="2608263" cy="1655762"/>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08" name="object 4">
            <a:extLst>
              <a:ext uri="{FF2B5EF4-FFF2-40B4-BE49-F238E27FC236}">
                <a16:creationId xmlns:a16="http://schemas.microsoft.com/office/drawing/2014/main" id="{54453F3F-E83F-489B-A32A-5037D87702ED}"/>
              </a:ext>
            </a:extLst>
          </p:cNvPr>
          <p:cNvSpPr>
            <a:spLocks noChangeArrowheads="1"/>
          </p:cNvSpPr>
          <p:nvPr/>
        </p:nvSpPr>
        <p:spPr bwMode="auto">
          <a:xfrm>
            <a:off x="3279775" y="2514600"/>
            <a:ext cx="5708650" cy="25685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 name="object 5">
            <a:extLst>
              <a:ext uri="{FF2B5EF4-FFF2-40B4-BE49-F238E27FC236}">
                <a16:creationId xmlns:a16="http://schemas.microsoft.com/office/drawing/2014/main" id="{6F9561BC-D8E4-4CB9-AF8C-85922073B96F}"/>
              </a:ext>
            </a:extLst>
          </p:cNvPr>
          <p:cNvSpPr txBox="1"/>
          <p:nvPr/>
        </p:nvSpPr>
        <p:spPr>
          <a:xfrm>
            <a:off x="609600" y="4364038"/>
            <a:ext cx="6665913" cy="1782762"/>
          </a:xfrm>
          <a:prstGeom prst="rect">
            <a:avLst/>
          </a:prstGeom>
        </p:spPr>
        <p:txBody>
          <a:bodyPr lIns="0" tIns="12700" rIns="0" bIns="0">
            <a:spAutoFit/>
          </a:bodyPr>
          <a:lstStyle/>
          <a:p>
            <a:pPr marL="12700" eaLnBrk="1" hangingPunct="1">
              <a:spcBef>
                <a:spcPts val="100"/>
              </a:spcBef>
              <a:defRPr/>
            </a:pPr>
            <a:r>
              <a:rPr sz="3600" b="1" spc="-5" dirty="0">
                <a:latin typeface="Times New Roman"/>
                <a:cs typeface="Times New Roman"/>
              </a:rPr>
              <a:t>One</a:t>
            </a:r>
            <a:r>
              <a:rPr sz="3600" b="1" spc="-25" dirty="0">
                <a:latin typeface="Times New Roman"/>
                <a:cs typeface="Times New Roman"/>
              </a:rPr>
              <a:t> </a:t>
            </a:r>
            <a:r>
              <a:rPr sz="3600" b="1" spc="-5" dirty="0">
                <a:latin typeface="Times New Roman"/>
                <a:cs typeface="Times New Roman"/>
              </a:rPr>
              <a:t>rupee</a:t>
            </a:r>
            <a:endParaRPr sz="3600" dirty="0">
              <a:latin typeface="Times New Roman"/>
              <a:cs typeface="Times New Roman"/>
            </a:endParaRPr>
          </a:p>
          <a:p>
            <a:pPr eaLnBrk="1" hangingPunct="1">
              <a:spcBef>
                <a:spcPts val="30"/>
              </a:spcBef>
              <a:defRPr/>
            </a:pPr>
            <a:endParaRPr sz="4900" dirty="0">
              <a:latin typeface="Times New Roman"/>
              <a:cs typeface="Times New Roman"/>
            </a:endParaRPr>
          </a:p>
          <a:p>
            <a:pPr marL="1739264" indent="-343535" eaLnBrk="1" hangingPunct="1">
              <a:buFont typeface="Arial"/>
              <a:buChar char="•"/>
              <a:tabLst>
                <a:tab pos="1739264" algn="l"/>
                <a:tab pos="1739900" algn="l"/>
              </a:tabLst>
              <a:defRPr/>
            </a:pPr>
            <a:r>
              <a:rPr sz="3200" dirty="0">
                <a:latin typeface="Times New Roman"/>
                <a:cs typeface="Times New Roman"/>
              </a:rPr>
              <a:t>One rupee in </a:t>
            </a:r>
            <a:r>
              <a:rPr sz="3200" spc="5" dirty="0">
                <a:latin typeface="Times New Roman"/>
                <a:cs typeface="Times New Roman"/>
              </a:rPr>
              <a:t>100 </a:t>
            </a:r>
            <a:r>
              <a:rPr sz="3200" dirty="0">
                <a:latin typeface="Times New Roman"/>
                <a:cs typeface="Times New Roman"/>
              </a:rPr>
              <a:t>crore</a:t>
            </a:r>
            <a:r>
              <a:rPr sz="3200" spc="-135" dirty="0">
                <a:latin typeface="Times New Roman"/>
                <a:cs typeface="Times New Roman"/>
              </a:rPr>
              <a:t> </a:t>
            </a:r>
            <a:r>
              <a:rPr sz="3200" dirty="0">
                <a:latin typeface="Times New Roman"/>
                <a:cs typeface="Times New Roman"/>
              </a:rPr>
              <a:t>rupees</a:t>
            </a:r>
          </a:p>
        </p:txBody>
      </p:sp>
      <p:sp>
        <p:nvSpPr>
          <p:cNvPr id="21510" name="object 6">
            <a:extLst>
              <a:ext uri="{FF2B5EF4-FFF2-40B4-BE49-F238E27FC236}">
                <a16:creationId xmlns:a16="http://schemas.microsoft.com/office/drawing/2014/main" id="{D5F61FAC-2AD4-4A4B-B0E6-5D770C52AC86}"/>
              </a:ext>
            </a:extLst>
          </p:cNvPr>
          <p:cNvSpPr txBox="1">
            <a:spLocks noChangeArrowheads="1"/>
          </p:cNvSpPr>
          <p:nvPr/>
        </p:nvSpPr>
        <p:spPr bwMode="auto">
          <a:xfrm>
            <a:off x="8924925" y="6673850"/>
            <a:ext cx="166688"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81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438"/>
              </a:lnSpc>
            </a:pPr>
            <a:fld id="{2642620A-A4C5-495F-907E-2B89ED83B30D}" type="slidenum">
              <a:rPr lang="en-US" altLang="en-US" sz="1400" b="1">
                <a:solidFill>
                  <a:srgbClr val="FFFFFF"/>
                </a:solidFill>
                <a:latin typeface="Carlito"/>
                <a:ea typeface="Carlito"/>
                <a:cs typeface="Carlito"/>
              </a:rPr>
              <a:pPr eaLnBrk="1" hangingPunct="1">
                <a:lnSpc>
                  <a:spcPts val="1438"/>
                </a:lnSpc>
              </a:pPr>
              <a:t>5</a:t>
            </a:fld>
            <a:endParaRPr lang="en-US" altLang="en-US" sz="1400">
              <a:latin typeface="Carlito"/>
              <a:ea typeface="Carlito"/>
              <a:cs typeface="Carli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a:extLst>
              <a:ext uri="{FF2B5EF4-FFF2-40B4-BE49-F238E27FC236}">
                <a16:creationId xmlns:a16="http://schemas.microsoft.com/office/drawing/2014/main" id="{80237647-65BE-43C8-ADED-0BB59B6C7B46}"/>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7378951-6571-4AF7-9FAD-E5FA926707D6}" type="slidenum">
              <a:rPr lang="en-US" altLang="en-US" smtClean="0">
                <a:solidFill>
                  <a:schemeClr val="bg1"/>
                </a:solidFill>
              </a:rPr>
              <a:pPr/>
              <a:t>6</a:t>
            </a:fld>
            <a:endParaRPr lang="en-US" altLang="en-US">
              <a:solidFill>
                <a:schemeClr val="bg1"/>
              </a:solidFill>
            </a:endParaRPr>
          </a:p>
        </p:txBody>
      </p:sp>
      <p:pic>
        <p:nvPicPr>
          <p:cNvPr id="22531" name="Picture 3">
            <a:extLst>
              <a:ext uri="{FF2B5EF4-FFF2-40B4-BE49-F238E27FC236}">
                <a16:creationId xmlns:a16="http://schemas.microsoft.com/office/drawing/2014/main" id="{5B7FAC4C-597E-4773-9D0E-4187AAB1E0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66"/>
          <a:stretch>
            <a:fillRect/>
          </a:stretch>
        </p:blipFill>
        <p:spPr bwMode="auto">
          <a:xfrm>
            <a:off x="1066800" y="2133600"/>
            <a:ext cx="7162800" cy="425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a:extLst>
              <a:ext uri="{FF2B5EF4-FFF2-40B4-BE49-F238E27FC236}">
                <a16:creationId xmlns:a16="http://schemas.microsoft.com/office/drawing/2014/main" id="{D2A9ADB5-6499-4C29-B629-6E7A7EB7A6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838200"/>
            <a:ext cx="47498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F940EF55-2EFC-4199-ACFF-6842D1533B8E}"/>
              </a:ext>
            </a:extLst>
          </p:cNvPr>
          <p:cNvSpPr>
            <a:spLocks noGrp="1" noChangeArrowheads="1"/>
          </p:cNvSpPr>
          <p:nvPr>
            <p:ph type="title"/>
          </p:nvPr>
        </p:nvSpPr>
        <p:spPr>
          <a:xfrm>
            <a:off x="865188" y="927100"/>
            <a:ext cx="6345237" cy="709613"/>
          </a:xfrm>
        </p:spPr>
        <p:txBody>
          <a:bodyPr/>
          <a:lstStyle/>
          <a:p>
            <a:pPr eaLnBrk="1" hangingPunct="1"/>
            <a:r>
              <a:rPr lang="en-US" altLang="en-US" sz="4000" b="1">
                <a:solidFill>
                  <a:srgbClr val="FFFF00"/>
                </a:solidFill>
              </a:rPr>
              <a:t>			UNITS</a:t>
            </a:r>
          </a:p>
        </p:txBody>
      </p:sp>
      <p:sp>
        <p:nvSpPr>
          <p:cNvPr id="23555" name="Rectangle 4">
            <a:extLst>
              <a:ext uri="{FF2B5EF4-FFF2-40B4-BE49-F238E27FC236}">
                <a16:creationId xmlns:a16="http://schemas.microsoft.com/office/drawing/2014/main" id="{82BB0060-BCAC-4C61-8589-F84138E0E1C7}"/>
              </a:ext>
            </a:extLst>
          </p:cNvPr>
          <p:cNvSpPr>
            <a:spLocks noGrp="1" noChangeArrowheads="1"/>
          </p:cNvSpPr>
          <p:nvPr>
            <p:ph idx="1"/>
          </p:nvPr>
        </p:nvSpPr>
        <p:spPr>
          <a:xfrm>
            <a:off x="863600" y="2489200"/>
            <a:ext cx="7442200" cy="3530600"/>
          </a:xfrm>
        </p:spPr>
        <p:txBody>
          <a:bodyPr/>
          <a:lstStyle/>
          <a:p>
            <a:pPr eaLnBrk="1" hangingPunct="1">
              <a:buFontTx/>
              <a:buNone/>
            </a:pPr>
            <a:endParaRPr lang="en-US" altLang="en-US" sz="2000" b="1">
              <a:solidFill>
                <a:schemeClr val="tx1"/>
              </a:solidFill>
              <a:latin typeface="Arial Rounded MT Bold" panose="020F0704030504030204" pitchFamily="34" charset="0"/>
            </a:endParaRPr>
          </a:p>
          <a:p>
            <a:pPr eaLnBrk="1" hangingPunct="1"/>
            <a:r>
              <a:rPr lang="en-US" altLang="en-US" sz="2400" b="1">
                <a:solidFill>
                  <a:schemeClr val="tx1"/>
                </a:solidFill>
                <a:latin typeface="Arial Rounded MT Bold" panose="020F0704030504030204" pitchFamily="34" charset="0"/>
              </a:rPr>
              <a:t>Millimeter (mm) = 10</a:t>
            </a:r>
            <a:r>
              <a:rPr lang="en-US" altLang="en-US" sz="2400" b="1" baseline="30000">
                <a:solidFill>
                  <a:schemeClr val="tx1"/>
                </a:solidFill>
                <a:latin typeface="Arial Rounded MT Bold" panose="020F0704030504030204" pitchFamily="34" charset="0"/>
              </a:rPr>
              <a:t>-3</a:t>
            </a:r>
            <a:r>
              <a:rPr lang="en-US" altLang="en-US" sz="2400" b="1">
                <a:solidFill>
                  <a:schemeClr val="tx1"/>
                </a:solidFill>
                <a:latin typeface="Arial Rounded MT Bold" panose="020F0704030504030204" pitchFamily="34" charset="0"/>
              </a:rPr>
              <a:t> m</a:t>
            </a:r>
          </a:p>
          <a:p>
            <a:pPr eaLnBrk="1" hangingPunct="1"/>
            <a:r>
              <a:rPr lang="en-US" altLang="en-US" sz="2400" b="1">
                <a:solidFill>
                  <a:schemeClr val="tx1"/>
                </a:solidFill>
                <a:latin typeface="Arial Rounded MT Bold" panose="020F0704030504030204" pitchFamily="34" charset="0"/>
              </a:rPr>
              <a:t> Micrometer (mm) = 10</a:t>
            </a:r>
            <a:r>
              <a:rPr lang="en-US" altLang="en-US" sz="2400" b="1" baseline="30000">
                <a:solidFill>
                  <a:schemeClr val="tx1"/>
                </a:solidFill>
                <a:latin typeface="Arial Rounded MT Bold" panose="020F0704030504030204" pitchFamily="34" charset="0"/>
              </a:rPr>
              <a:t>-6</a:t>
            </a:r>
            <a:r>
              <a:rPr lang="en-US" altLang="en-US" sz="2400" b="1">
                <a:solidFill>
                  <a:schemeClr val="tx1"/>
                </a:solidFill>
                <a:latin typeface="Arial Rounded MT Bold" panose="020F0704030504030204" pitchFamily="34" charset="0"/>
              </a:rPr>
              <a:t> m</a:t>
            </a:r>
          </a:p>
          <a:p>
            <a:pPr eaLnBrk="1" hangingPunct="1"/>
            <a:r>
              <a:rPr lang="en-US" altLang="en-US" sz="3200" b="1">
                <a:solidFill>
                  <a:schemeClr val="tx1"/>
                </a:solidFill>
                <a:latin typeface="Arial Rounded MT Bold" panose="020F0704030504030204" pitchFamily="34" charset="0"/>
              </a:rPr>
              <a:t> </a:t>
            </a:r>
            <a:r>
              <a:rPr lang="en-US" altLang="en-US" sz="3200" b="1">
                <a:solidFill>
                  <a:srgbClr val="FF0000"/>
                </a:solidFill>
                <a:latin typeface="Arial Rounded MT Bold" panose="020F0704030504030204" pitchFamily="34" charset="0"/>
              </a:rPr>
              <a:t>Nanometer (nm) = 10</a:t>
            </a:r>
            <a:r>
              <a:rPr lang="en-US" altLang="en-US" sz="3200" b="1" baseline="30000">
                <a:solidFill>
                  <a:srgbClr val="FF0000"/>
                </a:solidFill>
                <a:latin typeface="Arial Rounded MT Bold" panose="020F0704030504030204" pitchFamily="34" charset="0"/>
              </a:rPr>
              <a:t>-9</a:t>
            </a:r>
            <a:r>
              <a:rPr lang="en-US" altLang="en-US" sz="3200" b="1">
                <a:solidFill>
                  <a:srgbClr val="FF0000"/>
                </a:solidFill>
                <a:latin typeface="Arial Rounded MT Bold" panose="020F0704030504030204" pitchFamily="34" charset="0"/>
              </a:rPr>
              <a:t> m</a:t>
            </a:r>
          </a:p>
          <a:p>
            <a:pPr eaLnBrk="1" hangingPunct="1"/>
            <a:r>
              <a:rPr lang="en-US" altLang="en-US" sz="2400" b="1">
                <a:solidFill>
                  <a:schemeClr val="tx1"/>
                </a:solidFill>
                <a:latin typeface="Arial Rounded MT Bold" panose="020F0704030504030204" pitchFamily="34" charset="0"/>
              </a:rPr>
              <a:t> Picometer (pm) = 10</a:t>
            </a:r>
            <a:r>
              <a:rPr lang="en-US" altLang="en-US" sz="2400" b="1" baseline="30000">
                <a:solidFill>
                  <a:schemeClr val="tx1"/>
                </a:solidFill>
                <a:latin typeface="Arial Rounded MT Bold" panose="020F0704030504030204" pitchFamily="34" charset="0"/>
              </a:rPr>
              <a:t>-12</a:t>
            </a:r>
            <a:r>
              <a:rPr lang="en-US" altLang="en-US" sz="2400" b="1">
                <a:solidFill>
                  <a:schemeClr val="tx1"/>
                </a:solidFill>
                <a:latin typeface="Arial Rounded MT Bold" panose="020F0704030504030204" pitchFamily="34" charset="0"/>
              </a:rPr>
              <a:t> m</a:t>
            </a:r>
          </a:p>
          <a:p>
            <a:pPr eaLnBrk="1" hangingPunct="1"/>
            <a:r>
              <a:rPr lang="en-US" altLang="en-US" sz="2400" b="1">
                <a:solidFill>
                  <a:schemeClr val="tx1"/>
                </a:solidFill>
                <a:latin typeface="Arial Rounded MT Bold" panose="020F0704030504030204" pitchFamily="34" charset="0"/>
              </a:rPr>
              <a:t> Femtometer (fm) = 10</a:t>
            </a:r>
            <a:r>
              <a:rPr lang="en-US" altLang="en-US" sz="2400" b="1" baseline="30000">
                <a:solidFill>
                  <a:schemeClr val="tx1"/>
                </a:solidFill>
                <a:latin typeface="Arial Rounded MT Bold" panose="020F0704030504030204" pitchFamily="34" charset="0"/>
              </a:rPr>
              <a:t>-15</a:t>
            </a:r>
            <a:r>
              <a:rPr lang="en-US" altLang="en-US" sz="2400" b="1">
                <a:solidFill>
                  <a:schemeClr val="tx1"/>
                </a:solidFill>
                <a:latin typeface="Arial Rounded MT Bold" panose="020F0704030504030204" pitchFamily="34" charset="0"/>
              </a:rPr>
              <a:t> 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872072C-5112-4158-937D-AC466F53E2DE}"/>
              </a:ext>
            </a:extLst>
          </p:cNvPr>
          <p:cNvSpPr txBox="1">
            <a:spLocks noGrp="1"/>
          </p:cNvSpPr>
          <p:nvPr>
            <p:ph type="title"/>
          </p:nvPr>
        </p:nvSpPr>
        <p:spPr>
          <a:xfrm>
            <a:off x="1131888" y="952500"/>
            <a:ext cx="6551612" cy="566738"/>
          </a:xfrm>
        </p:spPr>
        <p:txBody>
          <a:bodyPr lIns="0" tIns="12700" rIns="0" bIns="0" rtlCol="0">
            <a:spAutoFit/>
          </a:bodyPr>
          <a:lstStyle/>
          <a:p>
            <a:pPr marL="12700" eaLnBrk="1" fontAlgn="auto" hangingPunct="1">
              <a:spcBef>
                <a:spcPts val="100"/>
              </a:spcBef>
              <a:spcAft>
                <a:spcPts val="0"/>
              </a:spcAft>
              <a:defRPr/>
            </a:pPr>
            <a:r>
              <a:rPr sz="3600" b="1" dirty="0">
                <a:solidFill>
                  <a:srgbClr val="FFFF00"/>
                </a:solidFill>
                <a:latin typeface="Times New Roman"/>
                <a:cs typeface="Times New Roman"/>
              </a:rPr>
              <a:t>Nanoscience </a:t>
            </a:r>
            <a:r>
              <a:rPr sz="3600" b="1" spc="-5" dirty="0">
                <a:solidFill>
                  <a:srgbClr val="FFFF00"/>
                </a:solidFill>
                <a:latin typeface="Times New Roman"/>
                <a:cs typeface="Times New Roman"/>
              </a:rPr>
              <a:t>&amp;</a:t>
            </a:r>
            <a:r>
              <a:rPr sz="3600" b="1" spc="-70" dirty="0">
                <a:solidFill>
                  <a:srgbClr val="FFFF00"/>
                </a:solidFill>
                <a:latin typeface="Times New Roman"/>
                <a:cs typeface="Times New Roman"/>
              </a:rPr>
              <a:t> </a:t>
            </a:r>
            <a:r>
              <a:rPr sz="3600" b="1" dirty="0">
                <a:solidFill>
                  <a:srgbClr val="FFFF00"/>
                </a:solidFill>
                <a:latin typeface="Times New Roman"/>
                <a:cs typeface="Times New Roman"/>
              </a:rPr>
              <a:t>Nanotechnology</a:t>
            </a:r>
          </a:p>
        </p:txBody>
      </p:sp>
      <p:sp>
        <p:nvSpPr>
          <p:cNvPr id="24579" name="object 13">
            <a:extLst>
              <a:ext uri="{FF2B5EF4-FFF2-40B4-BE49-F238E27FC236}">
                <a16:creationId xmlns:a16="http://schemas.microsoft.com/office/drawing/2014/main" id="{705AA9F2-23B7-4560-BA45-1D9FA836876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0" compatLnSpc="1">
            <a:prstTxWarp prst="textNoShape">
              <a:avLst/>
            </a:prstTxWarp>
            <a:spAutoFit/>
          </a:bodyPr>
          <a:lstStyle>
            <a:lvl1pPr marL="381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ts val="1438"/>
              </a:lnSpc>
            </a:pPr>
            <a:fld id="{FED0ED58-9396-4C5E-9411-FAAF76D77CC4}" type="slidenum">
              <a:rPr lang="en-US" altLang="en-US" smtClean="0">
                <a:solidFill>
                  <a:schemeClr val="bg1"/>
                </a:solidFill>
              </a:rPr>
              <a:pPr>
                <a:lnSpc>
                  <a:spcPts val="1438"/>
                </a:lnSpc>
              </a:pPr>
              <a:t>8</a:t>
            </a:fld>
            <a:endParaRPr lang="en-US" altLang="en-US">
              <a:solidFill>
                <a:schemeClr val="bg1"/>
              </a:solidFill>
            </a:endParaRPr>
          </a:p>
        </p:txBody>
      </p:sp>
      <p:grpSp>
        <p:nvGrpSpPr>
          <p:cNvPr id="24580" name="Group 13">
            <a:extLst>
              <a:ext uri="{FF2B5EF4-FFF2-40B4-BE49-F238E27FC236}">
                <a16:creationId xmlns:a16="http://schemas.microsoft.com/office/drawing/2014/main" id="{4FB9D9EA-FB22-44EB-807B-FDDA1D268AE1}"/>
              </a:ext>
            </a:extLst>
          </p:cNvPr>
          <p:cNvGrpSpPr>
            <a:grpSpLocks/>
          </p:cNvGrpSpPr>
          <p:nvPr/>
        </p:nvGrpSpPr>
        <p:grpSpPr bwMode="auto">
          <a:xfrm>
            <a:off x="617538" y="2489200"/>
            <a:ext cx="5070475" cy="1306513"/>
            <a:chOff x="466140" y="1700529"/>
            <a:chExt cx="5071441" cy="1305637"/>
          </a:xfrm>
        </p:grpSpPr>
        <p:sp>
          <p:nvSpPr>
            <p:cNvPr id="24588" name="object 3">
              <a:extLst>
                <a:ext uri="{FF2B5EF4-FFF2-40B4-BE49-F238E27FC236}">
                  <a16:creationId xmlns:a16="http://schemas.microsoft.com/office/drawing/2014/main" id="{33E1F029-9426-41FF-AC40-18FF1C4C837B}"/>
                </a:ext>
              </a:extLst>
            </p:cNvPr>
            <p:cNvSpPr txBox="1">
              <a:spLocks noChangeArrowheads="1"/>
            </p:cNvSpPr>
            <p:nvPr/>
          </p:nvSpPr>
          <p:spPr bwMode="auto">
            <a:xfrm>
              <a:off x="466140" y="1700529"/>
              <a:ext cx="2778654" cy="87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a:tabLst>
                  <a:tab pos="2085975" algn="l"/>
                  <a:tab pos="2527300" algn="l"/>
                </a:tabLst>
                <a:defRPr>
                  <a:solidFill>
                    <a:schemeClr val="tx1"/>
                  </a:solidFill>
                  <a:latin typeface="Arial" panose="020B0604020202020204" pitchFamily="34" charset="0"/>
                </a:defRPr>
              </a:lvl1pPr>
              <a:lvl2pPr marL="742950" indent="-285750">
                <a:tabLst>
                  <a:tab pos="2085975" algn="l"/>
                  <a:tab pos="2527300" algn="l"/>
                </a:tabLst>
                <a:defRPr>
                  <a:solidFill>
                    <a:schemeClr val="tx1"/>
                  </a:solidFill>
                  <a:latin typeface="Arial" panose="020B0604020202020204" pitchFamily="34" charset="0"/>
                </a:defRPr>
              </a:lvl2pPr>
              <a:lvl3pPr marL="1143000" indent="-228600">
                <a:tabLst>
                  <a:tab pos="2085975" algn="l"/>
                  <a:tab pos="2527300" algn="l"/>
                </a:tabLst>
                <a:defRPr>
                  <a:solidFill>
                    <a:schemeClr val="tx1"/>
                  </a:solidFill>
                  <a:latin typeface="Arial" panose="020B0604020202020204" pitchFamily="34" charset="0"/>
                </a:defRPr>
              </a:lvl3pPr>
              <a:lvl4pPr marL="1600200" indent="-228600">
                <a:tabLst>
                  <a:tab pos="2085975" algn="l"/>
                  <a:tab pos="2527300" algn="l"/>
                </a:tabLst>
                <a:defRPr>
                  <a:solidFill>
                    <a:schemeClr val="tx1"/>
                  </a:solidFill>
                  <a:latin typeface="Arial" panose="020B0604020202020204" pitchFamily="34" charset="0"/>
                </a:defRPr>
              </a:lvl4pPr>
              <a:lvl5pPr marL="2057400" indent="-228600">
                <a:tabLst>
                  <a:tab pos="2085975" algn="l"/>
                  <a:tab pos="25273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085975" algn="l"/>
                  <a:tab pos="25273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085975" algn="l"/>
                  <a:tab pos="25273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085975" algn="l"/>
                  <a:tab pos="25273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085975" algn="l"/>
                  <a:tab pos="2527300" algn="l"/>
                </a:tabLst>
                <a:defRPr>
                  <a:solidFill>
                    <a:schemeClr val="tx1"/>
                  </a:solidFill>
                  <a:latin typeface="Arial" panose="020B0604020202020204" pitchFamily="34" charset="0"/>
                </a:defRPr>
              </a:lvl9pPr>
            </a:lstStyle>
            <a:p>
              <a:pPr eaLnBrk="1" hangingPunct="1">
                <a:spcBef>
                  <a:spcPts val="100"/>
                </a:spcBef>
              </a:pPr>
              <a:r>
                <a:rPr lang="en-US" altLang="en-US" sz="2800">
                  <a:solidFill>
                    <a:srgbClr val="0000FF"/>
                  </a:solidFill>
                  <a:latin typeface="Times New Roman" panose="02020603050405020304" pitchFamily="18" charset="0"/>
                  <a:cs typeface="Times New Roman" panose="02020603050405020304" pitchFamily="18" charset="0"/>
                </a:rPr>
                <a:t>Nanoscience	</a:t>
              </a:r>
              <a:r>
                <a:rPr lang="en-US" altLang="en-US" sz="2800">
                  <a:latin typeface="Times New Roman" panose="02020603050405020304" pitchFamily="18" charset="0"/>
                  <a:cs typeface="Times New Roman" panose="02020603050405020304" pitchFamily="18" charset="0"/>
                </a:rPr>
                <a:t>–	is  nano-materials,</a:t>
              </a:r>
            </a:p>
          </p:txBody>
        </p:sp>
        <p:sp>
          <p:nvSpPr>
            <p:cNvPr id="4" name="object 4">
              <a:extLst>
                <a:ext uri="{FF2B5EF4-FFF2-40B4-BE49-F238E27FC236}">
                  <a16:creationId xmlns:a16="http://schemas.microsoft.com/office/drawing/2014/main" id="{1F579800-D6A9-4788-999C-127ADD640939}"/>
                </a:ext>
              </a:extLst>
            </p:cNvPr>
            <p:cNvSpPr txBox="1"/>
            <p:nvPr/>
          </p:nvSpPr>
          <p:spPr>
            <a:xfrm>
              <a:off x="3051082" y="2127281"/>
              <a:ext cx="674816" cy="452134"/>
            </a:xfrm>
            <a:prstGeom prst="rect">
              <a:avLst/>
            </a:prstGeom>
          </p:spPr>
          <p:txBody>
            <a:bodyPr lIns="0" tIns="12065" rIns="0" bIns="0">
              <a:spAutoFit/>
            </a:bodyPr>
            <a:lstStyle/>
            <a:p>
              <a:pPr marL="12700" eaLnBrk="1" hangingPunct="1">
                <a:spcBef>
                  <a:spcPts val="95"/>
                </a:spcBef>
                <a:defRPr/>
              </a:pPr>
              <a:r>
                <a:rPr sz="2800" spc="-5" dirty="0">
                  <a:latin typeface="Times New Roman"/>
                  <a:cs typeface="Times New Roman"/>
                </a:rPr>
                <a:t>t</a:t>
              </a:r>
              <a:r>
                <a:rPr sz="2800" dirty="0">
                  <a:latin typeface="Times New Roman"/>
                  <a:cs typeface="Times New Roman"/>
                </a:rPr>
                <a:t>h</a:t>
              </a:r>
              <a:r>
                <a:rPr sz="2800" spc="-25" dirty="0">
                  <a:latin typeface="Times New Roman"/>
                  <a:cs typeface="Times New Roman"/>
                </a:rPr>
                <a:t>e</a:t>
              </a:r>
              <a:r>
                <a:rPr sz="2800" spc="-5" dirty="0">
                  <a:latin typeface="Times New Roman"/>
                  <a:cs typeface="Times New Roman"/>
                </a:rPr>
                <a:t>ir</a:t>
              </a:r>
              <a:endParaRPr sz="2800">
                <a:latin typeface="Times New Roman"/>
                <a:cs typeface="Times New Roman"/>
              </a:endParaRPr>
            </a:p>
          </p:txBody>
        </p:sp>
        <p:sp>
          <p:nvSpPr>
            <p:cNvPr id="24590" name="object 5">
              <a:extLst>
                <a:ext uri="{FF2B5EF4-FFF2-40B4-BE49-F238E27FC236}">
                  <a16:creationId xmlns:a16="http://schemas.microsoft.com/office/drawing/2014/main" id="{8E43FCCE-5189-4130-9A83-098FAD8BFCC6}"/>
                </a:ext>
              </a:extLst>
            </p:cNvPr>
            <p:cNvSpPr txBox="1">
              <a:spLocks noChangeArrowheads="1"/>
            </p:cNvSpPr>
            <p:nvPr/>
          </p:nvSpPr>
          <p:spPr bwMode="auto">
            <a:xfrm>
              <a:off x="3482965" y="1700529"/>
              <a:ext cx="2054616" cy="87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615950" indent="-604838">
                <a:tabLst>
                  <a:tab pos="708025" algn="l"/>
                  <a:tab pos="1739900" algn="l"/>
                </a:tabLst>
                <a:defRPr>
                  <a:solidFill>
                    <a:schemeClr val="tx1"/>
                  </a:solidFill>
                  <a:latin typeface="Arial" panose="020B0604020202020204" pitchFamily="34" charset="0"/>
                </a:defRPr>
              </a:lvl1pPr>
              <a:lvl2pPr marL="742950" indent="-285750">
                <a:tabLst>
                  <a:tab pos="708025" algn="l"/>
                  <a:tab pos="1739900" algn="l"/>
                </a:tabLst>
                <a:defRPr>
                  <a:solidFill>
                    <a:schemeClr val="tx1"/>
                  </a:solidFill>
                  <a:latin typeface="Arial" panose="020B0604020202020204" pitchFamily="34" charset="0"/>
                </a:defRPr>
              </a:lvl2pPr>
              <a:lvl3pPr marL="1143000" indent="-228600">
                <a:tabLst>
                  <a:tab pos="708025" algn="l"/>
                  <a:tab pos="1739900" algn="l"/>
                </a:tabLst>
                <a:defRPr>
                  <a:solidFill>
                    <a:schemeClr val="tx1"/>
                  </a:solidFill>
                  <a:latin typeface="Arial" panose="020B0604020202020204" pitchFamily="34" charset="0"/>
                </a:defRPr>
              </a:lvl3pPr>
              <a:lvl4pPr marL="1600200" indent="-228600">
                <a:tabLst>
                  <a:tab pos="708025" algn="l"/>
                  <a:tab pos="1739900" algn="l"/>
                </a:tabLst>
                <a:defRPr>
                  <a:solidFill>
                    <a:schemeClr val="tx1"/>
                  </a:solidFill>
                  <a:latin typeface="Arial" panose="020B0604020202020204" pitchFamily="34" charset="0"/>
                </a:defRPr>
              </a:lvl4pPr>
              <a:lvl5pPr marL="2057400" indent="-228600">
                <a:tabLst>
                  <a:tab pos="708025" algn="l"/>
                  <a:tab pos="17399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708025" algn="l"/>
                  <a:tab pos="17399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708025" algn="l"/>
                  <a:tab pos="17399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708025" algn="l"/>
                  <a:tab pos="17399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708025" algn="l"/>
                  <a:tab pos="1739900" algn="l"/>
                </a:tabLst>
                <a:defRPr>
                  <a:solidFill>
                    <a:schemeClr val="tx1"/>
                  </a:solidFill>
                  <a:latin typeface="Arial" panose="020B0604020202020204" pitchFamily="34" charset="0"/>
                </a:defRPr>
              </a:lvl9pPr>
            </a:lstStyle>
            <a:p>
              <a:pPr eaLnBrk="1" hangingPunct="1">
                <a:spcBef>
                  <a:spcPts val="100"/>
                </a:spcBef>
              </a:pPr>
              <a:r>
                <a:rPr lang="en-US" altLang="en-US" sz="2800">
                  <a:latin typeface="Times New Roman" panose="02020603050405020304" pitchFamily="18" charset="0"/>
                  <a:cs typeface="Times New Roman" panose="02020603050405020304" pitchFamily="18" charset="0"/>
                </a:rPr>
                <a:t>the		study	of  properties</a:t>
              </a:r>
            </a:p>
          </p:txBody>
        </p:sp>
        <p:sp>
          <p:nvSpPr>
            <p:cNvPr id="6" name="object 6">
              <a:extLst>
                <a:ext uri="{FF2B5EF4-FFF2-40B4-BE49-F238E27FC236}">
                  <a16:creationId xmlns:a16="http://schemas.microsoft.com/office/drawing/2014/main" id="{3E4ED4FD-E583-4106-B038-6EA5D5D8BF21}"/>
                </a:ext>
              </a:extLst>
            </p:cNvPr>
            <p:cNvSpPr txBox="1"/>
            <p:nvPr/>
          </p:nvSpPr>
          <p:spPr>
            <a:xfrm>
              <a:off x="466140" y="2554031"/>
              <a:ext cx="3405836" cy="452135"/>
            </a:xfrm>
            <a:prstGeom prst="rect">
              <a:avLst/>
            </a:prstGeom>
          </p:spPr>
          <p:txBody>
            <a:bodyPr lIns="0" tIns="12065" rIns="0" bIns="0">
              <a:spAutoFit/>
            </a:bodyPr>
            <a:lstStyle/>
            <a:p>
              <a:pPr marL="12700" eaLnBrk="1" hangingPunct="1">
                <a:spcBef>
                  <a:spcPts val="95"/>
                </a:spcBef>
                <a:defRPr/>
              </a:pPr>
              <a:r>
                <a:rPr sz="2800" spc="-5" dirty="0">
                  <a:latin typeface="Times New Roman"/>
                  <a:cs typeface="Times New Roman"/>
                </a:rPr>
                <a:t>and related</a:t>
              </a:r>
              <a:r>
                <a:rPr sz="2800" spc="-65" dirty="0">
                  <a:latin typeface="Times New Roman"/>
                  <a:cs typeface="Times New Roman"/>
                </a:rPr>
                <a:t> </a:t>
              </a:r>
              <a:r>
                <a:rPr sz="2800" spc="-5" dirty="0">
                  <a:latin typeface="Times New Roman"/>
                  <a:cs typeface="Times New Roman"/>
                </a:rPr>
                <a:t>phenomena.</a:t>
              </a:r>
              <a:endParaRPr sz="2800">
                <a:latin typeface="Times New Roman"/>
                <a:cs typeface="Times New Roman"/>
              </a:endParaRPr>
            </a:p>
          </p:txBody>
        </p:sp>
      </p:grpSp>
      <p:grpSp>
        <p:nvGrpSpPr>
          <p:cNvPr id="24581" name="Group 14">
            <a:extLst>
              <a:ext uri="{FF2B5EF4-FFF2-40B4-BE49-F238E27FC236}">
                <a16:creationId xmlns:a16="http://schemas.microsoft.com/office/drawing/2014/main" id="{0401408B-6225-4942-B06D-1E1B769EF9FE}"/>
              </a:ext>
            </a:extLst>
          </p:cNvPr>
          <p:cNvGrpSpPr>
            <a:grpSpLocks/>
          </p:cNvGrpSpPr>
          <p:nvPr/>
        </p:nvGrpSpPr>
        <p:grpSpPr bwMode="auto">
          <a:xfrm>
            <a:off x="514350" y="4502150"/>
            <a:ext cx="5073650" cy="1306513"/>
            <a:chOff x="466140" y="3834510"/>
            <a:chExt cx="5072202" cy="1305814"/>
          </a:xfrm>
        </p:grpSpPr>
        <p:sp>
          <p:nvSpPr>
            <p:cNvPr id="24585" name="object 7">
              <a:extLst>
                <a:ext uri="{FF2B5EF4-FFF2-40B4-BE49-F238E27FC236}">
                  <a16:creationId xmlns:a16="http://schemas.microsoft.com/office/drawing/2014/main" id="{54C45D81-64A8-4F80-8D33-58B32228D8D6}"/>
                </a:ext>
              </a:extLst>
            </p:cNvPr>
            <p:cNvSpPr txBox="1">
              <a:spLocks noChangeArrowheads="1"/>
            </p:cNvSpPr>
            <p:nvPr/>
          </p:nvSpPr>
          <p:spPr bwMode="auto">
            <a:xfrm>
              <a:off x="466140" y="3834510"/>
              <a:ext cx="2374222" cy="879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a:tabLst>
                  <a:tab pos="1976438" algn="l"/>
                </a:tabLst>
                <a:defRPr>
                  <a:solidFill>
                    <a:schemeClr val="tx1"/>
                  </a:solidFill>
                  <a:latin typeface="Arial" panose="020B0604020202020204" pitchFamily="34" charset="0"/>
                </a:defRPr>
              </a:lvl1pPr>
              <a:lvl2pPr marL="742950" indent="-285750">
                <a:tabLst>
                  <a:tab pos="1976438" algn="l"/>
                </a:tabLst>
                <a:defRPr>
                  <a:solidFill>
                    <a:schemeClr val="tx1"/>
                  </a:solidFill>
                  <a:latin typeface="Arial" panose="020B0604020202020204" pitchFamily="34" charset="0"/>
                </a:defRPr>
              </a:lvl2pPr>
              <a:lvl3pPr marL="1143000" indent="-228600">
                <a:tabLst>
                  <a:tab pos="1976438" algn="l"/>
                </a:tabLst>
                <a:defRPr>
                  <a:solidFill>
                    <a:schemeClr val="tx1"/>
                  </a:solidFill>
                  <a:latin typeface="Arial" panose="020B0604020202020204" pitchFamily="34" charset="0"/>
                </a:defRPr>
              </a:lvl3pPr>
              <a:lvl4pPr marL="1600200" indent="-228600">
                <a:tabLst>
                  <a:tab pos="1976438" algn="l"/>
                </a:tabLst>
                <a:defRPr>
                  <a:solidFill>
                    <a:schemeClr val="tx1"/>
                  </a:solidFill>
                  <a:latin typeface="Arial" panose="020B0604020202020204" pitchFamily="34" charset="0"/>
                </a:defRPr>
              </a:lvl4pPr>
              <a:lvl5pPr marL="2057400" indent="-228600">
                <a:tabLst>
                  <a:tab pos="1976438"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976438"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976438"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976438"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976438" algn="l"/>
                </a:tabLst>
                <a:defRPr>
                  <a:solidFill>
                    <a:schemeClr val="tx1"/>
                  </a:solidFill>
                  <a:latin typeface="Arial" panose="020B0604020202020204" pitchFamily="34" charset="0"/>
                </a:defRPr>
              </a:lvl9pPr>
            </a:lstStyle>
            <a:p>
              <a:pPr eaLnBrk="1" hangingPunct="1">
                <a:spcBef>
                  <a:spcPts val="100"/>
                </a:spcBef>
              </a:pPr>
              <a:r>
                <a:rPr lang="en-US" altLang="en-US" sz="2800">
                  <a:solidFill>
                    <a:srgbClr val="0000FF"/>
                  </a:solidFill>
                  <a:latin typeface="Times New Roman" panose="02020603050405020304" pitchFamily="18" charset="0"/>
                  <a:cs typeface="Times New Roman" panose="02020603050405020304" pitchFamily="18" charset="0"/>
                </a:rPr>
                <a:t>Nanotechnology  </a:t>
              </a:r>
              <a:r>
                <a:rPr lang="en-US" altLang="en-US" sz="2800">
                  <a:latin typeface="Times New Roman" panose="02020603050405020304" pitchFamily="18" charset="0"/>
                  <a:cs typeface="Times New Roman" panose="02020603050405020304" pitchFamily="18" charset="0"/>
                </a:rPr>
                <a:t>application	of</a:t>
              </a:r>
            </a:p>
          </p:txBody>
        </p:sp>
        <p:sp>
          <p:nvSpPr>
            <p:cNvPr id="24586" name="object 8">
              <a:extLst>
                <a:ext uri="{FF2B5EF4-FFF2-40B4-BE49-F238E27FC236}">
                  <a16:creationId xmlns:a16="http://schemas.microsoft.com/office/drawing/2014/main" id="{3405A9AD-BE6A-4765-AB66-F6F9A7A674F1}"/>
                </a:ext>
              </a:extLst>
            </p:cNvPr>
            <p:cNvSpPr txBox="1">
              <a:spLocks noChangeArrowheads="1"/>
            </p:cNvSpPr>
            <p:nvPr/>
          </p:nvSpPr>
          <p:spPr bwMode="auto">
            <a:xfrm>
              <a:off x="3114922" y="3834510"/>
              <a:ext cx="2423420" cy="879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indent="312738">
                <a:tabLst>
                  <a:tab pos="1120775" algn="l"/>
                  <a:tab pos="1971675" algn="l"/>
                  <a:tab pos="2132013" algn="l"/>
                </a:tabLst>
                <a:defRPr>
                  <a:solidFill>
                    <a:schemeClr val="tx1"/>
                  </a:solidFill>
                  <a:latin typeface="Arial" panose="020B0604020202020204" pitchFamily="34" charset="0"/>
                </a:defRPr>
              </a:lvl1pPr>
              <a:lvl2pPr marL="742950" indent="-285750">
                <a:tabLst>
                  <a:tab pos="1120775" algn="l"/>
                  <a:tab pos="1971675" algn="l"/>
                  <a:tab pos="2132013" algn="l"/>
                </a:tabLst>
                <a:defRPr>
                  <a:solidFill>
                    <a:schemeClr val="tx1"/>
                  </a:solidFill>
                  <a:latin typeface="Arial" panose="020B0604020202020204" pitchFamily="34" charset="0"/>
                </a:defRPr>
              </a:lvl2pPr>
              <a:lvl3pPr marL="1143000" indent="-228600">
                <a:tabLst>
                  <a:tab pos="1120775" algn="l"/>
                  <a:tab pos="1971675" algn="l"/>
                  <a:tab pos="2132013" algn="l"/>
                </a:tabLst>
                <a:defRPr>
                  <a:solidFill>
                    <a:schemeClr val="tx1"/>
                  </a:solidFill>
                  <a:latin typeface="Arial" panose="020B0604020202020204" pitchFamily="34" charset="0"/>
                </a:defRPr>
              </a:lvl3pPr>
              <a:lvl4pPr marL="1600200" indent="-228600">
                <a:tabLst>
                  <a:tab pos="1120775" algn="l"/>
                  <a:tab pos="1971675" algn="l"/>
                  <a:tab pos="2132013" algn="l"/>
                </a:tabLst>
                <a:defRPr>
                  <a:solidFill>
                    <a:schemeClr val="tx1"/>
                  </a:solidFill>
                  <a:latin typeface="Arial" panose="020B0604020202020204" pitchFamily="34" charset="0"/>
                </a:defRPr>
              </a:lvl4pPr>
              <a:lvl5pPr marL="2057400" indent="-228600">
                <a:tabLst>
                  <a:tab pos="1120775" algn="l"/>
                  <a:tab pos="1971675" algn="l"/>
                  <a:tab pos="21320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120775" algn="l"/>
                  <a:tab pos="1971675" algn="l"/>
                  <a:tab pos="21320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120775" algn="l"/>
                  <a:tab pos="1971675" algn="l"/>
                  <a:tab pos="21320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120775" algn="l"/>
                  <a:tab pos="1971675" algn="l"/>
                  <a:tab pos="21320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120775" algn="l"/>
                  <a:tab pos="1971675" algn="l"/>
                  <a:tab pos="2132013" algn="l"/>
                </a:tabLst>
                <a:defRPr>
                  <a:solidFill>
                    <a:schemeClr val="tx1"/>
                  </a:solidFill>
                  <a:latin typeface="Arial" panose="020B0604020202020204" pitchFamily="34" charset="0"/>
                </a:defRPr>
              </a:lvl9pPr>
            </a:lstStyle>
            <a:p>
              <a:pPr eaLnBrk="1" hangingPunct="1">
                <a:spcBef>
                  <a:spcPts val="100"/>
                </a:spcBef>
              </a:pPr>
              <a:r>
                <a:rPr lang="en-US" altLang="en-US" sz="2800">
                  <a:latin typeface="Times New Roman" panose="02020603050405020304" pitchFamily="18" charset="0"/>
                  <a:cs typeface="Times New Roman" panose="02020603050405020304" pitchFamily="18" charset="0"/>
                </a:rPr>
                <a:t>–	is	the  nanoscience		to</a:t>
              </a:r>
            </a:p>
          </p:txBody>
        </p:sp>
        <p:sp>
          <p:nvSpPr>
            <p:cNvPr id="9" name="object 9">
              <a:extLst>
                <a:ext uri="{FF2B5EF4-FFF2-40B4-BE49-F238E27FC236}">
                  <a16:creationId xmlns:a16="http://schemas.microsoft.com/office/drawing/2014/main" id="{F6ED2B52-8CCA-4438-8083-6877602DB7AA}"/>
                </a:ext>
              </a:extLst>
            </p:cNvPr>
            <p:cNvSpPr txBox="1"/>
            <p:nvPr/>
          </p:nvSpPr>
          <p:spPr>
            <a:xfrm>
              <a:off x="466140" y="4688128"/>
              <a:ext cx="4327877" cy="452196"/>
            </a:xfrm>
            <a:prstGeom prst="rect">
              <a:avLst/>
            </a:prstGeom>
          </p:spPr>
          <p:txBody>
            <a:bodyPr lIns="0" tIns="12065" rIns="0" bIns="0">
              <a:spAutoFit/>
            </a:bodyPr>
            <a:lstStyle/>
            <a:p>
              <a:pPr marL="12700" eaLnBrk="1" hangingPunct="1">
                <a:spcBef>
                  <a:spcPts val="95"/>
                </a:spcBef>
                <a:defRPr/>
              </a:pPr>
              <a:r>
                <a:rPr sz="2800" spc="-5" dirty="0">
                  <a:latin typeface="Times New Roman"/>
                  <a:cs typeface="Times New Roman"/>
                </a:rPr>
                <a:t>produce devices and</a:t>
              </a:r>
              <a:r>
                <a:rPr sz="2800" spc="-60" dirty="0">
                  <a:latin typeface="Times New Roman"/>
                  <a:cs typeface="Times New Roman"/>
                </a:rPr>
                <a:t> </a:t>
              </a:r>
              <a:r>
                <a:rPr sz="2800" dirty="0">
                  <a:latin typeface="Times New Roman"/>
                  <a:cs typeface="Times New Roman"/>
                </a:rPr>
                <a:t>products.</a:t>
              </a:r>
            </a:p>
          </p:txBody>
        </p:sp>
      </p:grpSp>
      <p:sp>
        <p:nvSpPr>
          <p:cNvPr id="24582" name="object 10">
            <a:extLst>
              <a:ext uri="{FF2B5EF4-FFF2-40B4-BE49-F238E27FC236}">
                <a16:creationId xmlns:a16="http://schemas.microsoft.com/office/drawing/2014/main" id="{FC2C1E84-CFA5-4DD7-9991-7F2D6FC359D0}"/>
              </a:ext>
            </a:extLst>
          </p:cNvPr>
          <p:cNvSpPr>
            <a:spLocks noChangeArrowheads="1"/>
          </p:cNvSpPr>
          <p:nvPr/>
        </p:nvSpPr>
        <p:spPr bwMode="auto">
          <a:xfrm>
            <a:off x="5991225" y="2374900"/>
            <a:ext cx="2897188" cy="16303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583" name="object 11">
            <a:extLst>
              <a:ext uri="{FF2B5EF4-FFF2-40B4-BE49-F238E27FC236}">
                <a16:creationId xmlns:a16="http://schemas.microsoft.com/office/drawing/2014/main" id="{D6DE9027-FFFE-4164-A02A-BD32A0F30129}"/>
              </a:ext>
            </a:extLst>
          </p:cNvPr>
          <p:cNvSpPr>
            <a:spLocks noChangeArrowheads="1"/>
          </p:cNvSpPr>
          <p:nvPr/>
        </p:nvSpPr>
        <p:spPr bwMode="auto">
          <a:xfrm>
            <a:off x="5991225" y="4114800"/>
            <a:ext cx="2897188" cy="19812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 name="object 12">
            <a:extLst>
              <a:ext uri="{FF2B5EF4-FFF2-40B4-BE49-F238E27FC236}">
                <a16:creationId xmlns:a16="http://schemas.microsoft.com/office/drawing/2014/main" id="{A4BED037-739A-4A1F-B2C4-4264F44FF562}"/>
              </a:ext>
            </a:extLst>
          </p:cNvPr>
          <p:cNvSpPr txBox="1"/>
          <p:nvPr/>
        </p:nvSpPr>
        <p:spPr>
          <a:xfrm>
            <a:off x="4406900" y="6124575"/>
            <a:ext cx="4575175" cy="209550"/>
          </a:xfrm>
          <a:prstGeom prst="rect">
            <a:avLst/>
          </a:prstGeom>
        </p:spPr>
        <p:txBody>
          <a:bodyPr lIns="0" tIns="12700" rIns="0" bIns="0">
            <a:spAutoFit/>
          </a:bodyPr>
          <a:lstStyle/>
          <a:p>
            <a:pPr marL="12700" eaLnBrk="1" hangingPunct="1">
              <a:spcBef>
                <a:spcPts val="100"/>
              </a:spcBef>
              <a:defRPr/>
            </a:pPr>
            <a:r>
              <a:rPr sz="1200" spc="-5" dirty="0">
                <a:latin typeface="Times New Roman"/>
                <a:cs typeface="Times New Roman"/>
                <a:hlinkClick r:id="rId4"/>
              </a:rPr>
              <a:t>http://www.androidauthority.com/quantum-dot-vs-oled-explained-659321/</a:t>
            </a:r>
            <a:endParaRPr sz="1200">
              <a:latin typeface="Times New Roman"/>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A7555CFD-8C5E-4F4F-B9FA-41A6A4842A54}"/>
              </a:ext>
            </a:extLst>
          </p:cNvPr>
          <p:cNvSpPr>
            <a:spLocks noGrp="1" noChangeArrowheads="1"/>
          </p:cNvSpPr>
          <p:nvPr>
            <p:ph type="title"/>
          </p:nvPr>
        </p:nvSpPr>
        <p:spPr>
          <a:xfrm>
            <a:off x="914400" y="862013"/>
            <a:ext cx="6343650" cy="711200"/>
          </a:xfrm>
        </p:spPr>
        <p:txBody>
          <a:bodyPr rtlCol="0">
            <a:normAutofit fontScale="90000"/>
          </a:bodyPr>
          <a:lstStyle/>
          <a:p>
            <a:pPr eaLnBrk="1" fontAlgn="auto" hangingPunct="1">
              <a:spcAft>
                <a:spcPts val="0"/>
              </a:spcAft>
              <a:defRPr/>
            </a:pPr>
            <a:r>
              <a:rPr lang="en-US" altLang="en-US" sz="4000" b="1" dirty="0"/>
              <a:t>What is scale all about?</a:t>
            </a:r>
            <a:br>
              <a:rPr lang="en-US" altLang="en-US" sz="4000" b="1" dirty="0">
                <a:solidFill>
                  <a:schemeClr val="tx1"/>
                </a:solidFill>
              </a:rPr>
            </a:br>
            <a:endParaRPr lang="en-US" altLang="en-US" sz="4000" b="1" dirty="0">
              <a:solidFill>
                <a:schemeClr val="tx1"/>
              </a:solidFill>
            </a:endParaRPr>
          </a:p>
        </p:txBody>
      </p:sp>
      <p:pic>
        <p:nvPicPr>
          <p:cNvPr id="25603" name="Picture 4" descr="FigScale">
            <a:extLst>
              <a:ext uri="{FF2B5EF4-FFF2-40B4-BE49-F238E27FC236}">
                <a16:creationId xmlns:a16="http://schemas.microsoft.com/office/drawing/2014/main" id="{728EFDBE-F5C1-4087-9CB0-F5E93AD4D2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371600"/>
            <a:ext cx="7924800" cy="5029200"/>
          </a:xfrm>
          <a:noFill/>
        </p:spPr>
      </p:pic>
      <p:sp>
        <p:nvSpPr>
          <p:cNvPr id="25604" name="Slide Number Placeholder 3">
            <a:extLst>
              <a:ext uri="{FF2B5EF4-FFF2-40B4-BE49-F238E27FC236}">
                <a16:creationId xmlns:a16="http://schemas.microsoft.com/office/drawing/2014/main" id="{EDE18D9D-49CE-4BEF-9CA2-FC93CF9EACF6}"/>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2DC643-C115-4F5E-9CA9-A6B9A3E614E1}" type="slidenum">
              <a:rPr lang="en-US" altLang="en-US" smtClean="0">
                <a:solidFill>
                  <a:srgbClr val="E0CE4D"/>
                </a:solidFill>
              </a:rPr>
              <a:pPr/>
              <a:t>9</a:t>
            </a:fld>
            <a:endParaRPr lang="en-US" altLang="en-US">
              <a:solidFill>
                <a:srgbClr val="E0CE4D"/>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2241</TotalTime>
  <Words>842</Words>
  <Application>Microsoft Office PowerPoint</Application>
  <PresentationFormat>On-screen Show (4:3)</PresentationFormat>
  <Paragraphs>126</Paragraphs>
  <Slides>16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Arial Black</vt:lpstr>
      <vt:lpstr>Arial Rounded MT Bold</vt:lpstr>
      <vt:lpstr>Carlito</vt:lpstr>
      <vt:lpstr>Century Gothic</vt:lpstr>
      <vt:lpstr>Times New Roman</vt:lpstr>
      <vt:lpstr>Verdana</vt:lpstr>
      <vt:lpstr>Wingdings</vt:lpstr>
      <vt:lpstr>Wingdings 3</vt:lpstr>
      <vt:lpstr>Ion Boardroom</vt:lpstr>
      <vt:lpstr>Nanochemistry</vt:lpstr>
      <vt:lpstr>PowerPoint Presentation</vt:lpstr>
      <vt:lpstr>What is a nanoparticle?</vt:lpstr>
      <vt:lpstr>Nano- Simple example</vt:lpstr>
      <vt:lpstr>Nano- Simple example</vt:lpstr>
      <vt:lpstr>PowerPoint Presentation</vt:lpstr>
      <vt:lpstr>   UNITS</vt:lpstr>
      <vt:lpstr>Nanoscience &amp; Nanotechnology</vt:lpstr>
      <vt:lpstr>What is scale all about? </vt:lpstr>
      <vt:lpstr>PowerPoint Presentation</vt:lpstr>
      <vt:lpstr>PowerPoint Presentation</vt:lpstr>
      <vt:lpstr>Why small is Good?</vt:lpstr>
      <vt:lpstr>Surface area-to-volume ratio</vt:lpstr>
      <vt:lpstr>Surface area-to-volume ratio</vt:lpstr>
      <vt:lpstr>PowerPoint Presentation</vt:lpstr>
      <vt:lpstr>PowerPoint Presentation</vt:lpstr>
    </vt:vector>
  </TitlesOfParts>
  <Company>GATECH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Nanotechnology and Its Impact on Your Future</dc:title>
  <dc:creator>nnin</dc:creator>
  <cp:lastModifiedBy>jannathul firdhouse</cp:lastModifiedBy>
  <cp:revision>80</cp:revision>
  <dcterms:created xsi:type="dcterms:W3CDTF">2008-10-06T12:34:32Z</dcterms:created>
  <dcterms:modified xsi:type="dcterms:W3CDTF">2020-10-19T19:55:45Z</dcterms:modified>
</cp:coreProperties>
</file>