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Lst>
  <p:notesMasterIdLst>
    <p:notesMasterId r:id="rId50"/>
  </p:notesMasterIdLst>
  <p:sldIdLst>
    <p:sldId id="256" r:id="rId4"/>
    <p:sldId id="299" r:id="rId5"/>
    <p:sldId id="300" r:id="rId6"/>
    <p:sldId id="336" r:id="rId7"/>
    <p:sldId id="337" r:id="rId8"/>
    <p:sldId id="338" r:id="rId9"/>
    <p:sldId id="339" r:id="rId10"/>
    <p:sldId id="340" r:id="rId11"/>
    <p:sldId id="341" r:id="rId12"/>
    <p:sldId id="342" r:id="rId13"/>
    <p:sldId id="343" r:id="rId14"/>
    <p:sldId id="381" r:id="rId15"/>
    <p:sldId id="345" r:id="rId16"/>
    <p:sldId id="346" r:id="rId17"/>
    <p:sldId id="347" r:id="rId18"/>
    <p:sldId id="348" r:id="rId19"/>
    <p:sldId id="349" r:id="rId20"/>
    <p:sldId id="350" r:id="rId21"/>
    <p:sldId id="351" r:id="rId22"/>
    <p:sldId id="309" r:id="rId23"/>
    <p:sldId id="258" r:id="rId24"/>
    <p:sldId id="271" r:id="rId25"/>
    <p:sldId id="383" r:id="rId26"/>
    <p:sldId id="386" r:id="rId27"/>
    <p:sldId id="385" r:id="rId28"/>
    <p:sldId id="272" r:id="rId29"/>
    <p:sldId id="388" r:id="rId30"/>
    <p:sldId id="273" r:id="rId31"/>
    <p:sldId id="389" r:id="rId32"/>
    <p:sldId id="390" r:id="rId33"/>
    <p:sldId id="274" r:id="rId34"/>
    <p:sldId id="393" r:id="rId35"/>
    <p:sldId id="275" r:id="rId36"/>
    <p:sldId id="276" r:id="rId37"/>
    <p:sldId id="394" r:id="rId38"/>
    <p:sldId id="277" r:id="rId39"/>
    <p:sldId id="278" r:id="rId40"/>
    <p:sldId id="397" r:id="rId41"/>
    <p:sldId id="279" r:id="rId42"/>
    <p:sldId id="280" r:id="rId43"/>
    <p:sldId id="281" r:id="rId44"/>
    <p:sldId id="282" r:id="rId45"/>
    <p:sldId id="284" r:id="rId46"/>
    <p:sldId id="283" r:id="rId47"/>
    <p:sldId id="402" r:id="rId48"/>
    <p:sldId id="404" r:id="rId49"/>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76" d="100"/>
          <a:sy n="76" d="100"/>
        </p:scale>
        <p:origin x="-1194" y="210"/>
      </p:cViewPr>
      <p:guideLst>
        <p:guide orient="horz" pos="2159"/>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en-US" strike="noStrike" noProof="1"/>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3EFD42F7-718C-4B98-AAEC-167E6DDD60A7}" type="datetimeFigureOut">
              <a:rPr lang="en-US" strike="noStrike" noProof="1" smtClean="0">
                <a:latin typeface="Arial" panose="020B0604020202020204" pitchFamily="34" charset="0"/>
                <a:ea typeface="+mn-ea"/>
                <a:cs typeface="+mn-cs"/>
              </a:rPr>
              <a:pPr fontAlgn="base"/>
              <a:t>10/25/2020</a:t>
            </a:fld>
            <a:endParaRPr lang="en-US" strike="noStrike" noProof="1"/>
          </a:p>
        </p:txBody>
      </p:sp>
      <p:sp>
        <p:nvSpPr>
          <p:cNvPr id="4100" name="Slide Image Placeholder 3"/>
          <p:cNvSpPr>
            <a:spLocks noGrp="1" noRot="1" noChangeAspect="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4101" name="Notes Placeholder 4"/>
          <p:cNvSpPr>
            <a:spLocks noGrp="1"/>
          </p:cNvSpPr>
          <p:nvPr>
            <p:ph type="body" sz="quarter"/>
          </p:nvPr>
        </p:nvSpPr>
        <p:spPr>
          <a:xfrm>
            <a:off x="685800" y="4400550"/>
            <a:ext cx="5486400" cy="3600450"/>
          </a:xfrm>
          <a:prstGeom prst="rect">
            <a:avLst/>
          </a:prstGeom>
          <a:noFill/>
          <a:ln w="9525">
            <a:noFill/>
          </a:ln>
        </p:spPr>
        <p:txBody>
          <a:bodyPr vert="horz" lIns="91440" tIns="45720" rIns="91440" bIns="45720" anchor="t"/>
          <a:lstStyle/>
          <a:p>
            <a:pPr lvl="0"/>
            <a:r>
              <a:rPr lang="en-US" altLang="zh-CN"/>
              <a:t>Click to edit Master text styles</a:t>
            </a:r>
          </a:p>
          <a:p>
            <a:pPr lvl="1" indent="0"/>
            <a:r>
              <a:rPr lang="en-US" altLang="zh-CN"/>
              <a:t>Second level</a:t>
            </a:r>
          </a:p>
          <a:p>
            <a:pPr lvl="2" indent="0"/>
            <a:r>
              <a:rPr lang="en-US" altLang="zh-CN"/>
              <a:t>Third level</a:t>
            </a:r>
          </a:p>
          <a:p>
            <a:pPr lvl="3" indent="0"/>
            <a:r>
              <a:rPr lang="en-US" altLang="zh-CN"/>
              <a:t>Fourth level</a:t>
            </a:r>
          </a:p>
          <a:p>
            <a:pPr lvl="4" indent="0"/>
            <a:r>
              <a:rPr lang="en-US" altLang="zh-CN"/>
              <a:t>Fifth level</a:t>
            </a:r>
          </a:p>
        </p:txBody>
      </p:sp>
      <p:sp>
        <p:nvSpPr>
          <p:cNvPr id="6" name="Footer Placeholder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en-US" strike="noStrike" noProof="1"/>
          </a:p>
        </p:txBody>
      </p:sp>
      <p:sp>
        <p:nvSpPr>
          <p:cNvPr id="7" name="Slide Number Placeholder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21B2AA4F-B828-4D7C-AFD3-893933DAFCB4}" type="slidenum">
              <a:rPr lang="en-US" strike="noStrike" noProof="1" smtClean="0">
                <a:latin typeface="Arial" panose="020B0604020202020204" pitchFamily="34" charset="0"/>
                <a:ea typeface="+mn-ea"/>
                <a:cs typeface="+mn-cs"/>
              </a:rPr>
              <a:pPr fontAlgn="base"/>
              <a:t>‹#›</a:t>
            </a:fld>
            <a:endParaRPr lang="en-US" strike="noStrike" noProof="1"/>
          </a:p>
        </p:txBody>
      </p:sp>
    </p:spTree>
    <p:extLst>
      <p:ext uri="{BB962C8B-B14F-4D97-AF65-F5344CB8AC3E}">
        <p14:creationId xmlns:p14="http://schemas.microsoft.com/office/powerpoint/2010/main" val="394975350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43010" name="Text Placeholder 2"/>
          <p:cNvSpPr>
            <a:spLocks noGrp="1"/>
          </p:cNvSpPr>
          <p:nvPr>
            <p:ph type="body"/>
          </p:nvPr>
        </p:nvSpPr>
        <p:spPr>
          <a:ln/>
        </p:spPr>
        <p:txBody>
          <a:bodyPr lIns="91440" tIns="45720" rIns="91440" bIns="45720" anchor="t"/>
          <a:lstStyle/>
          <a:p>
            <a:pPr lvl="0"/>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ln/>
        </p:spPr>
      </p:sp>
      <p:sp>
        <p:nvSpPr>
          <p:cNvPr id="50178" name="Text Placeholder 2"/>
          <p:cNvSpPr>
            <a:spLocks noGrp="1"/>
          </p:cNvSpPr>
          <p:nvPr>
            <p:ph type="body"/>
          </p:nvPr>
        </p:nvSpPr>
        <p:spPr>
          <a:ln/>
        </p:spPr>
        <p:txBody>
          <a:bodyPr lIns="91440" tIns="45720" rIns="91440" bIns="45720" anchor="t"/>
          <a:lstStyle/>
          <a:p>
            <a:pPr lvl="0"/>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pPr fontAlgn="base"/>
            <a:r>
              <a:rPr lang="en-US" strike="noStrike" noProof="1" smtClean="0"/>
              <a:t>Click to edit Master title style</a:t>
            </a:r>
            <a:endParaRPr lang="en-US" strike="noStrike" noProof="1"/>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en-US" strike="noStrike" noProof="1" smtClean="0"/>
              <a:t>Click to edit Master subtitle style</a:t>
            </a:r>
            <a:endParaRPr lang="en-US" strike="noStrike" noProof="1"/>
          </a:p>
        </p:txBody>
      </p:sp>
      <p:sp>
        <p:nvSpPr>
          <p:cNvPr id="4" name="Date Placeholder 3"/>
          <p:cNvSpPr>
            <a:spLocks noGrp="1"/>
          </p:cNvSpPr>
          <p:nvPr>
            <p:ph type="dt" sz="half" idx="10"/>
          </p:nvPr>
        </p:nvSpPr>
        <p:spPr/>
        <p:txBody>
          <a:bodyPr/>
          <a:lstStyle/>
          <a:p>
            <a:pPr lvl="0" fontAlgn="base"/>
            <a:endParaRPr lang="zh-CN" altLang="en-US" strike="noStrike" noProof="1"/>
          </a:p>
        </p:txBody>
      </p:sp>
      <p:sp>
        <p:nvSpPr>
          <p:cNvPr id="5" name="Footer Placeholder 4"/>
          <p:cNvSpPr>
            <a:spLocks noGrp="1"/>
          </p:cNvSpPr>
          <p:nvPr>
            <p:ph type="ftr" sz="quarter" idx="11"/>
          </p:nvPr>
        </p:nvSpPr>
        <p:spPr/>
        <p:txBody>
          <a:bodyPr/>
          <a:lstStyle/>
          <a:p>
            <a:pPr lvl="0" fontAlgn="base"/>
            <a:endParaRPr lang="zh-CN" altLang="en-US" strike="noStrike" noProof="1"/>
          </a:p>
        </p:txBody>
      </p:sp>
      <p:sp>
        <p:nvSpPr>
          <p:cNvPr id="6" name="Slide Number Placeholder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pPr lvl="0" fontAlgn="base"/>
              <a:t>‹#›</a:t>
            </a:fld>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Vertical Text Placeholder 2"/>
          <p:cNvSpPr>
            <a:spLocks noGrp="1"/>
          </p:cNvSpPr>
          <p:nvPr>
            <p:ph type="body" orient="vert" idx="1"/>
          </p:nvPr>
        </p:nvSpPr>
        <p:spPr/>
        <p:txBody>
          <a:bodyPr vert="eaVert"/>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4" name="Date Placeholder 3"/>
          <p:cNvSpPr>
            <a:spLocks noGrp="1"/>
          </p:cNvSpPr>
          <p:nvPr>
            <p:ph type="dt" sz="half" idx="10"/>
          </p:nvPr>
        </p:nvSpPr>
        <p:spPr/>
        <p:txBody>
          <a:bodyPr/>
          <a:lstStyle/>
          <a:p>
            <a:pPr lvl="0" fontAlgn="base"/>
            <a:endParaRPr lang="zh-CN" altLang="en-US" strike="noStrike" noProof="1"/>
          </a:p>
        </p:txBody>
      </p:sp>
      <p:sp>
        <p:nvSpPr>
          <p:cNvPr id="5" name="Footer Placeholder 4"/>
          <p:cNvSpPr>
            <a:spLocks noGrp="1"/>
          </p:cNvSpPr>
          <p:nvPr>
            <p:ph type="ftr" sz="quarter" idx="11"/>
          </p:nvPr>
        </p:nvSpPr>
        <p:spPr/>
        <p:txBody>
          <a:bodyPr/>
          <a:lstStyle/>
          <a:p>
            <a:pPr lvl="0" fontAlgn="base"/>
            <a:endParaRPr lang="zh-CN" altLang="en-US" strike="noStrike" noProof="1"/>
          </a:p>
        </p:txBody>
      </p:sp>
      <p:sp>
        <p:nvSpPr>
          <p:cNvPr id="6" name="Slide Number Placeholder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pPr lvl="0" fontAlgn="base"/>
              <a:t>‹#›</a:t>
            </a:fld>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pPr fontAlgn="base"/>
            <a:r>
              <a:rPr lang="en-US" strike="noStrike" noProof="1" smtClean="0"/>
              <a:t>Click to edit Master title style</a:t>
            </a:r>
            <a:endParaRPr lang="en-US" strike="noStrike" noProof="1"/>
          </a:p>
        </p:txBody>
      </p:sp>
      <p:sp>
        <p:nvSpPr>
          <p:cNvPr id="3" name="Vertical Text Placeholder 2"/>
          <p:cNvSpPr>
            <a:spLocks noGrp="1"/>
          </p:cNvSpPr>
          <p:nvPr>
            <p:ph type="body" orient="vert" idx="1"/>
          </p:nvPr>
        </p:nvSpPr>
        <p:spPr>
          <a:xfrm>
            <a:off x="457200" y="274638"/>
            <a:ext cx="6052930" cy="5851525"/>
          </a:xfrm>
        </p:spPr>
        <p:txBody>
          <a:bodyPr vert="eaVert"/>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4" name="Date Placeholder 3"/>
          <p:cNvSpPr>
            <a:spLocks noGrp="1"/>
          </p:cNvSpPr>
          <p:nvPr>
            <p:ph type="dt" sz="half" idx="10"/>
          </p:nvPr>
        </p:nvSpPr>
        <p:spPr/>
        <p:txBody>
          <a:bodyPr/>
          <a:lstStyle/>
          <a:p>
            <a:pPr lvl="0" fontAlgn="base"/>
            <a:endParaRPr lang="zh-CN" altLang="en-US" strike="noStrike" noProof="1"/>
          </a:p>
        </p:txBody>
      </p:sp>
      <p:sp>
        <p:nvSpPr>
          <p:cNvPr id="5" name="Footer Placeholder 4"/>
          <p:cNvSpPr>
            <a:spLocks noGrp="1"/>
          </p:cNvSpPr>
          <p:nvPr>
            <p:ph type="ftr" sz="quarter" idx="11"/>
          </p:nvPr>
        </p:nvSpPr>
        <p:spPr/>
        <p:txBody>
          <a:bodyPr/>
          <a:lstStyle/>
          <a:p>
            <a:pPr lvl="0" fontAlgn="base"/>
            <a:endParaRPr lang="zh-CN" altLang="en-US" strike="noStrike" noProof="1"/>
          </a:p>
        </p:txBody>
      </p:sp>
      <p:sp>
        <p:nvSpPr>
          <p:cNvPr id="6" name="Slide Number Placeholder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pPr lvl="0" fontAlgn="base"/>
              <a:t>‹#›</a:t>
            </a:fld>
            <a:endParaRPr lang="zh-CN" alt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pPr fontAlgn="base"/>
            <a:r>
              <a:rPr lang="en-US" strike="noStrike" noProof="1" smtClean="0"/>
              <a:t>Click to edit Master title style</a:t>
            </a:r>
            <a:endParaRPr lang="en-US" strike="noStrike" noProof="1"/>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en-US" strike="noStrike" noProof="1" smtClean="0"/>
              <a:t>Click to edit Master subtitle style</a:t>
            </a:r>
            <a:endParaRPr lang="en-US" strike="noStrike" noProof="1"/>
          </a:p>
        </p:txBody>
      </p:sp>
      <p:sp>
        <p:nvSpPr>
          <p:cNvPr id="4" name="Date Placeholder 3"/>
          <p:cNvSpPr>
            <a:spLocks noGrp="1"/>
          </p:cNvSpPr>
          <p:nvPr>
            <p:ph type="dt" sz="half" idx="10"/>
          </p:nvPr>
        </p:nvSpPr>
        <p:spPr/>
        <p:txBody>
          <a:bodyPr/>
          <a:lstStyle/>
          <a:p>
            <a:pPr lvl="0" fontAlgn="base"/>
            <a:endParaRPr lang="zh-CN" altLang="en-US" strike="noStrike" noProof="1"/>
          </a:p>
        </p:txBody>
      </p:sp>
      <p:sp>
        <p:nvSpPr>
          <p:cNvPr id="5" name="Footer Placeholder 4"/>
          <p:cNvSpPr>
            <a:spLocks noGrp="1"/>
          </p:cNvSpPr>
          <p:nvPr>
            <p:ph type="ftr" sz="quarter" idx="11"/>
          </p:nvPr>
        </p:nvSpPr>
        <p:spPr/>
        <p:txBody>
          <a:bodyPr/>
          <a:lstStyle/>
          <a:p>
            <a:pPr lvl="0" fontAlgn="base"/>
            <a:endParaRPr lang="zh-CN" altLang="en-US" strike="noStrike" noProof="1"/>
          </a:p>
        </p:txBody>
      </p:sp>
      <p:sp>
        <p:nvSpPr>
          <p:cNvPr id="6" name="Slide Number Placeholder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pPr lvl="0" fontAlgn="base"/>
              <a:t>‹#›</a:t>
            </a:fld>
            <a:endParaRPr lang="zh-CN" altLang="en-US" strike="noStrike"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Content Placeholder 2"/>
          <p:cNvSpPr>
            <a:spLocks noGrp="1"/>
          </p:cNvSpPr>
          <p:nvPr>
            <p:ph idx="1"/>
          </p:nvPr>
        </p:nvSpPr>
        <p:spPr/>
        <p:txBody>
          <a:body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4" name="Date Placeholder 3"/>
          <p:cNvSpPr>
            <a:spLocks noGrp="1"/>
          </p:cNvSpPr>
          <p:nvPr>
            <p:ph type="dt" sz="half" idx="10"/>
          </p:nvPr>
        </p:nvSpPr>
        <p:spPr/>
        <p:txBody>
          <a:bodyPr/>
          <a:lstStyle/>
          <a:p>
            <a:pPr lvl="0" fontAlgn="base"/>
            <a:endParaRPr lang="zh-CN" altLang="en-US" strike="noStrike" noProof="1"/>
          </a:p>
        </p:txBody>
      </p:sp>
      <p:sp>
        <p:nvSpPr>
          <p:cNvPr id="5" name="Footer Placeholder 4"/>
          <p:cNvSpPr>
            <a:spLocks noGrp="1"/>
          </p:cNvSpPr>
          <p:nvPr>
            <p:ph type="ftr" sz="quarter" idx="11"/>
          </p:nvPr>
        </p:nvSpPr>
        <p:spPr/>
        <p:txBody>
          <a:bodyPr/>
          <a:lstStyle/>
          <a:p>
            <a:pPr lvl="0" fontAlgn="base"/>
            <a:endParaRPr lang="zh-CN" altLang="en-US" strike="noStrike" noProof="1"/>
          </a:p>
        </p:txBody>
      </p:sp>
      <p:sp>
        <p:nvSpPr>
          <p:cNvPr id="6" name="Slide Number Placeholder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pPr lvl="0" fontAlgn="base"/>
              <a:t>‹#›</a:t>
            </a:fld>
            <a:endParaRPr lang="zh-CN" altLang="en-US" strike="noStrike"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pPr fontAlgn="base"/>
            <a:r>
              <a:rPr lang="en-US" strike="noStrike" noProof="1" smtClean="0"/>
              <a:t>Click to edit Master title style</a:t>
            </a:r>
            <a:endParaRPr lang="en-US" strike="noStrike" noProof="1"/>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en-US" strike="noStrike" noProof="1" smtClean="0"/>
              <a:t>Click to edit Master text styles</a:t>
            </a:r>
          </a:p>
        </p:txBody>
      </p:sp>
      <p:sp>
        <p:nvSpPr>
          <p:cNvPr id="4" name="Date Placeholder 3"/>
          <p:cNvSpPr>
            <a:spLocks noGrp="1"/>
          </p:cNvSpPr>
          <p:nvPr>
            <p:ph type="dt" sz="half" idx="10"/>
          </p:nvPr>
        </p:nvSpPr>
        <p:spPr/>
        <p:txBody>
          <a:bodyPr/>
          <a:lstStyle/>
          <a:p>
            <a:pPr lvl="0" fontAlgn="base"/>
            <a:endParaRPr lang="zh-CN" altLang="en-US" strike="noStrike" noProof="1"/>
          </a:p>
        </p:txBody>
      </p:sp>
      <p:sp>
        <p:nvSpPr>
          <p:cNvPr id="5" name="Footer Placeholder 4"/>
          <p:cNvSpPr>
            <a:spLocks noGrp="1"/>
          </p:cNvSpPr>
          <p:nvPr>
            <p:ph type="ftr" sz="quarter" idx="11"/>
          </p:nvPr>
        </p:nvSpPr>
        <p:spPr/>
        <p:txBody>
          <a:bodyPr/>
          <a:lstStyle/>
          <a:p>
            <a:pPr lvl="0" fontAlgn="base"/>
            <a:endParaRPr lang="zh-CN" altLang="en-US" strike="noStrike" noProof="1"/>
          </a:p>
        </p:txBody>
      </p:sp>
      <p:sp>
        <p:nvSpPr>
          <p:cNvPr id="6" name="Slide Number Placeholder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pPr lvl="0" fontAlgn="base"/>
              <a:t>‹#›</a:t>
            </a:fld>
            <a:endParaRPr lang="zh-CN" altLang="en-US" strike="noStrike"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Content Placeholder 2"/>
          <p:cNvSpPr>
            <a:spLocks noGrp="1"/>
          </p:cNvSpPr>
          <p:nvPr>
            <p:ph sz="half" idx="1"/>
          </p:nvPr>
        </p:nvSpPr>
        <p:spPr>
          <a:xfrm>
            <a:off x="457200" y="1600200"/>
            <a:ext cx="4032504" cy="4525963"/>
          </a:xfrm>
        </p:spPr>
        <p:txBody>
          <a:body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4" name="Content Placeholder 3"/>
          <p:cNvSpPr>
            <a:spLocks noGrp="1"/>
          </p:cNvSpPr>
          <p:nvPr>
            <p:ph sz="half" idx="2"/>
          </p:nvPr>
        </p:nvSpPr>
        <p:spPr>
          <a:xfrm>
            <a:off x="4654296" y="1600200"/>
            <a:ext cx="4032504" cy="4525963"/>
          </a:xfrm>
        </p:spPr>
        <p:txBody>
          <a:body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5" name="Date Placeholder 4"/>
          <p:cNvSpPr>
            <a:spLocks noGrp="1"/>
          </p:cNvSpPr>
          <p:nvPr>
            <p:ph type="dt" sz="half" idx="10"/>
          </p:nvPr>
        </p:nvSpPr>
        <p:spPr/>
        <p:txBody>
          <a:bodyPr/>
          <a:lstStyle/>
          <a:p>
            <a:pPr lvl="0" fontAlgn="base"/>
            <a:endParaRPr lang="zh-CN" altLang="en-US" strike="noStrike" noProof="1"/>
          </a:p>
        </p:txBody>
      </p:sp>
      <p:sp>
        <p:nvSpPr>
          <p:cNvPr id="6" name="Footer Placeholder 5"/>
          <p:cNvSpPr>
            <a:spLocks noGrp="1"/>
          </p:cNvSpPr>
          <p:nvPr>
            <p:ph type="ftr" sz="quarter" idx="11"/>
          </p:nvPr>
        </p:nvSpPr>
        <p:spPr/>
        <p:txBody>
          <a:bodyPr/>
          <a:lstStyle/>
          <a:p>
            <a:pPr lvl="0" fontAlgn="base"/>
            <a:endParaRPr lang="zh-CN" altLang="en-US" strike="noStrike" noProof="1"/>
          </a:p>
        </p:txBody>
      </p:sp>
      <p:sp>
        <p:nvSpPr>
          <p:cNvPr id="7" name="Slide Number Placeholder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pPr lvl="0" fontAlgn="base"/>
              <a:t>‹#›</a:t>
            </a:fld>
            <a:endParaRPr lang="zh-CN" altLang="en-US" strike="noStrike"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pPr fontAlgn="base"/>
            <a:r>
              <a:rPr lang="en-US" strike="noStrike" noProof="1" smtClean="0"/>
              <a:t>Click to edit Master title style</a:t>
            </a:r>
            <a:endParaRPr lang="en-US" strike="noStrike" noProof="1"/>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en-US" strike="noStrike" noProof="1"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en-US" strike="noStrike" noProof="1"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7" name="Date Placeholder 6"/>
          <p:cNvSpPr>
            <a:spLocks noGrp="1"/>
          </p:cNvSpPr>
          <p:nvPr>
            <p:ph type="dt" sz="half" idx="10"/>
          </p:nvPr>
        </p:nvSpPr>
        <p:spPr/>
        <p:txBody>
          <a:bodyPr/>
          <a:lstStyle/>
          <a:p>
            <a:pPr lvl="0" fontAlgn="base"/>
            <a:endParaRPr lang="zh-CN" altLang="en-US" strike="noStrike" noProof="1"/>
          </a:p>
        </p:txBody>
      </p:sp>
      <p:sp>
        <p:nvSpPr>
          <p:cNvPr id="8" name="Footer Placeholder 7"/>
          <p:cNvSpPr>
            <a:spLocks noGrp="1"/>
          </p:cNvSpPr>
          <p:nvPr>
            <p:ph type="ftr" sz="quarter" idx="11"/>
          </p:nvPr>
        </p:nvSpPr>
        <p:spPr/>
        <p:txBody>
          <a:bodyPr/>
          <a:lstStyle/>
          <a:p>
            <a:pPr lvl="0" fontAlgn="base"/>
            <a:endParaRPr lang="zh-CN" altLang="en-US" strike="noStrike" noProof="1"/>
          </a:p>
        </p:txBody>
      </p:sp>
      <p:sp>
        <p:nvSpPr>
          <p:cNvPr id="9" name="Slide Number Placeholder 8"/>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pPr lvl="0" fontAlgn="base"/>
              <a:t>‹#›</a:t>
            </a:fld>
            <a:endParaRPr lang="zh-CN" altLang="en-US" strike="noStrike"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Date Placeholder 2"/>
          <p:cNvSpPr>
            <a:spLocks noGrp="1"/>
          </p:cNvSpPr>
          <p:nvPr>
            <p:ph type="dt" sz="half" idx="10"/>
          </p:nvPr>
        </p:nvSpPr>
        <p:spPr/>
        <p:txBody>
          <a:bodyPr/>
          <a:lstStyle/>
          <a:p>
            <a:pPr lvl="0" fontAlgn="base"/>
            <a:endParaRPr lang="zh-CN" altLang="en-US" strike="noStrike" noProof="1"/>
          </a:p>
        </p:txBody>
      </p:sp>
      <p:sp>
        <p:nvSpPr>
          <p:cNvPr id="4" name="Footer Placeholder 3"/>
          <p:cNvSpPr>
            <a:spLocks noGrp="1"/>
          </p:cNvSpPr>
          <p:nvPr>
            <p:ph type="ftr" sz="quarter" idx="11"/>
          </p:nvPr>
        </p:nvSpPr>
        <p:spPr/>
        <p:txBody>
          <a:bodyPr/>
          <a:lstStyle/>
          <a:p>
            <a:pPr lvl="0" fontAlgn="base"/>
            <a:endParaRPr lang="zh-CN" altLang="en-US" strike="noStrike" noProof="1"/>
          </a:p>
        </p:txBody>
      </p:sp>
      <p:sp>
        <p:nvSpPr>
          <p:cNvPr id="5" name="Slide Number Placeholder 4"/>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pPr lvl="0" fontAlgn="base"/>
              <a:t>‹#›</a:t>
            </a:fld>
            <a:endParaRPr lang="zh-CN" altLang="en-US" strike="noStrike" noProof="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fontAlgn="base"/>
            <a:endParaRPr lang="zh-CN" altLang="en-US" strike="noStrike" noProof="1"/>
          </a:p>
        </p:txBody>
      </p:sp>
      <p:sp>
        <p:nvSpPr>
          <p:cNvPr id="3" name="Footer Placeholder 2"/>
          <p:cNvSpPr>
            <a:spLocks noGrp="1"/>
          </p:cNvSpPr>
          <p:nvPr>
            <p:ph type="ftr" sz="quarter" idx="11"/>
          </p:nvPr>
        </p:nvSpPr>
        <p:spPr/>
        <p:txBody>
          <a:bodyPr/>
          <a:lstStyle/>
          <a:p>
            <a:pPr lvl="0" fontAlgn="base"/>
            <a:endParaRPr lang="zh-CN" altLang="en-US" strike="noStrike" noProof="1"/>
          </a:p>
        </p:txBody>
      </p:sp>
      <p:sp>
        <p:nvSpPr>
          <p:cNvPr id="4" name="Slide Number Placeholder 3"/>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pPr lvl="0" fontAlgn="base"/>
              <a:t>‹#›</a:t>
            </a:fld>
            <a:endParaRPr lang="zh-CN" altLang="en-US" strike="noStrike" noProof="1"/>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pPr fontAlgn="base"/>
            <a:r>
              <a:rPr lang="en-US" strike="noStrike" noProof="1" smtClean="0"/>
              <a:t>Click to edit Master title style</a:t>
            </a:r>
            <a:endParaRPr lang="en-US" strike="noStrike" noProof="1"/>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en-US" strike="noStrike" noProof="1" smtClean="0"/>
              <a:t>Click to edit Master text styles</a:t>
            </a:r>
          </a:p>
        </p:txBody>
      </p:sp>
      <p:sp>
        <p:nvSpPr>
          <p:cNvPr id="5" name="Date Placeholder 4"/>
          <p:cNvSpPr>
            <a:spLocks noGrp="1"/>
          </p:cNvSpPr>
          <p:nvPr>
            <p:ph type="dt" sz="half" idx="10"/>
          </p:nvPr>
        </p:nvSpPr>
        <p:spPr/>
        <p:txBody>
          <a:bodyPr/>
          <a:lstStyle/>
          <a:p>
            <a:pPr lvl="0" fontAlgn="base"/>
            <a:endParaRPr lang="zh-CN" altLang="en-US" strike="noStrike" noProof="1"/>
          </a:p>
        </p:txBody>
      </p:sp>
      <p:sp>
        <p:nvSpPr>
          <p:cNvPr id="6" name="Footer Placeholder 5"/>
          <p:cNvSpPr>
            <a:spLocks noGrp="1"/>
          </p:cNvSpPr>
          <p:nvPr>
            <p:ph type="ftr" sz="quarter" idx="11"/>
          </p:nvPr>
        </p:nvSpPr>
        <p:spPr/>
        <p:txBody>
          <a:bodyPr/>
          <a:lstStyle/>
          <a:p>
            <a:pPr lvl="0" fontAlgn="base"/>
            <a:endParaRPr lang="zh-CN" altLang="en-US" strike="noStrike" noProof="1"/>
          </a:p>
        </p:txBody>
      </p:sp>
      <p:sp>
        <p:nvSpPr>
          <p:cNvPr id="7" name="Slide Number Placeholder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pPr lvl="0" fontAlgn="base"/>
              <a:t>‹#›</a:t>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Content Placeholder 2"/>
          <p:cNvSpPr>
            <a:spLocks noGrp="1"/>
          </p:cNvSpPr>
          <p:nvPr>
            <p:ph idx="1"/>
          </p:nvPr>
        </p:nvSpPr>
        <p:spPr/>
        <p:txBody>
          <a:body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4" name="Date Placeholder 3"/>
          <p:cNvSpPr>
            <a:spLocks noGrp="1"/>
          </p:cNvSpPr>
          <p:nvPr>
            <p:ph type="dt" sz="half" idx="10"/>
          </p:nvPr>
        </p:nvSpPr>
        <p:spPr/>
        <p:txBody>
          <a:bodyPr/>
          <a:lstStyle/>
          <a:p>
            <a:pPr lvl="0" fontAlgn="base"/>
            <a:endParaRPr lang="zh-CN" altLang="en-US" strike="noStrike" noProof="1"/>
          </a:p>
        </p:txBody>
      </p:sp>
      <p:sp>
        <p:nvSpPr>
          <p:cNvPr id="5" name="Footer Placeholder 4"/>
          <p:cNvSpPr>
            <a:spLocks noGrp="1"/>
          </p:cNvSpPr>
          <p:nvPr>
            <p:ph type="ftr" sz="quarter" idx="11"/>
          </p:nvPr>
        </p:nvSpPr>
        <p:spPr/>
        <p:txBody>
          <a:bodyPr/>
          <a:lstStyle/>
          <a:p>
            <a:pPr lvl="0" fontAlgn="base"/>
            <a:endParaRPr lang="zh-CN" altLang="en-US" strike="noStrike" noProof="1"/>
          </a:p>
        </p:txBody>
      </p:sp>
      <p:sp>
        <p:nvSpPr>
          <p:cNvPr id="6" name="Slide Number Placeholder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pPr lvl="0" fontAlgn="base"/>
              <a:t>‹#›</a:t>
            </a:fld>
            <a:endParaRPr lang="zh-CN" altLang="en-US" strike="noStrike"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pPr fontAlgn="base"/>
            <a:r>
              <a:rPr lang="en-US" strike="noStrike" noProof="1" smtClean="0"/>
              <a:t>Click to edit Master title style</a:t>
            </a:r>
            <a:endParaRPr lang="en-US" strike="noStrike" noProof="1"/>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en-US" strike="noStrike" noProof="1"/>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en-US" strike="noStrike" noProof="1" smtClean="0"/>
              <a:t>Click to edit Master text styles</a:t>
            </a:r>
          </a:p>
        </p:txBody>
      </p:sp>
      <p:sp>
        <p:nvSpPr>
          <p:cNvPr id="5" name="Date Placeholder 4"/>
          <p:cNvSpPr>
            <a:spLocks noGrp="1"/>
          </p:cNvSpPr>
          <p:nvPr>
            <p:ph type="dt" sz="half" idx="10"/>
          </p:nvPr>
        </p:nvSpPr>
        <p:spPr/>
        <p:txBody>
          <a:bodyPr/>
          <a:lstStyle/>
          <a:p>
            <a:pPr lvl="0" fontAlgn="base"/>
            <a:endParaRPr lang="zh-CN" altLang="en-US" strike="noStrike" noProof="1"/>
          </a:p>
        </p:txBody>
      </p:sp>
      <p:sp>
        <p:nvSpPr>
          <p:cNvPr id="6" name="Footer Placeholder 5"/>
          <p:cNvSpPr>
            <a:spLocks noGrp="1"/>
          </p:cNvSpPr>
          <p:nvPr>
            <p:ph type="ftr" sz="quarter" idx="11"/>
          </p:nvPr>
        </p:nvSpPr>
        <p:spPr/>
        <p:txBody>
          <a:bodyPr/>
          <a:lstStyle/>
          <a:p>
            <a:pPr lvl="0" fontAlgn="base"/>
            <a:endParaRPr lang="zh-CN" altLang="en-US" strike="noStrike" noProof="1"/>
          </a:p>
        </p:txBody>
      </p:sp>
      <p:sp>
        <p:nvSpPr>
          <p:cNvPr id="7" name="Slide Number Placeholder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pPr lvl="0" fontAlgn="base"/>
              <a:t>‹#›</a:t>
            </a:fld>
            <a:endParaRPr lang="zh-CN" altLang="en-US" strike="noStrike" noProof="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Vertical Text Placeholder 2"/>
          <p:cNvSpPr>
            <a:spLocks noGrp="1"/>
          </p:cNvSpPr>
          <p:nvPr>
            <p:ph type="body" orient="vert" idx="1"/>
          </p:nvPr>
        </p:nvSpPr>
        <p:spPr/>
        <p:txBody>
          <a:bodyPr vert="eaVert"/>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4" name="Date Placeholder 3"/>
          <p:cNvSpPr>
            <a:spLocks noGrp="1"/>
          </p:cNvSpPr>
          <p:nvPr>
            <p:ph type="dt" sz="half" idx="10"/>
          </p:nvPr>
        </p:nvSpPr>
        <p:spPr/>
        <p:txBody>
          <a:bodyPr/>
          <a:lstStyle/>
          <a:p>
            <a:pPr lvl="0" fontAlgn="base"/>
            <a:endParaRPr lang="zh-CN" altLang="en-US" strike="noStrike" noProof="1"/>
          </a:p>
        </p:txBody>
      </p:sp>
      <p:sp>
        <p:nvSpPr>
          <p:cNvPr id="5" name="Footer Placeholder 4"/>
          <p:cNvSpPr>
            <a:spLocks noGrp="1"/>
          </p:cNvSpPr>
          <p:nvPr>
            <p:ph type="ftr" sz="quarter" idx="11"/>
          </p:nvPr>
        </p:nvSpPr>
        <p:spPr/>
        <p:txBody>
          <a:bodyPr/>
          <a:lstStyle/>
          <a:p>
            <a:pPr lvl="0" fontAlgn="base"/>
            <a:endParaRPr lang="zh-CN" altLang="en-US" strike="noStrike" noProof="1"/>
          </a:p>
        </p:txBody>
      </p:sp>
      <p:sp>
        <p:nvSpPr>
          <p:cNvPr id="6" name="Slide Number Placeholder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pPr lvl="0" fontAlgn="base"/>
              <a:t>‹#›</a:t>
            </a:fld>
            <a:endParaRPr lang="zh-CN" altLang="en-US" strike="noStrike" noProof="1"/>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pPr fontAlgn="base"/>
            <a:r>
              <a:rPr lang="en-US" strike="noStrike" noProof="1" smtClean="0"/>
              <a:t>Click to edit Master title style</a:t>
            </a:r>
            <a:endParaRPr lang="en-US" strike="noStrike" noProof="1"/>
          </a:p>
        </p:txBody>
      </p:sp>
      <p:sp>
        <p:nvSpPr>
          <p:cNvPr id="3" name="Vertical Text Placeholder 2"/>
          <p:cNvSpPr>
            <a:spLocks noGrp="1"/>
          </p:cNvSpPr>
          <p:nvPr>
            <p:ph type="body" orient="vert" idx="1"/>
          </p:nvPr>
        </p:nvSpPr>
        <p:spPr>
          <a:xfrm>
            <a:off x="457200" y="274638"/>
            <a:ext cx="6052930" cy="5851525"/>
          </a:xfrm>
        </p:spPr>
        <p:txBody>
          <a:bodyPr vert="eaVert"/>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4" name="Date Placeholder 3"/>
          <p:cNvSpPr>
            <a:spLocks noGrp="1"/>
          </p:cNvSpPr>
          <p:nvPr>
            <p:ph type="dt" sz="half" idx="10"/>
          </p:nvPr>
        </p:nvSpPr>
        <p:spPr/>
        <p:txBody>
          <a:bodyPr/>
          <a:lstStyle/>
          <a:p>
            <a:pPr lvl="0" fontAlgn="base"/>
            <a:endParaRPr lang="zh-CN" altLang="en-US" strike="noStrike" noProof="1"/>
          </a:p>
        </p:txBody>
      </p:sp>
      <p:sp>
        <p:nvSpPr>
          <p:cNvPr id="5" name="Footer Placeholder 4"/>
          <p:cNvSpPr>
            <a:spLocks noGrp="1"/>
          </p:cNvSpPr>
          <p:nvPr>
            <p:ph type="ftr" sz="quarter" idx="11"/>
          </p:nvPr>
        </p:nvSpPr>
        <p:spPr/>
        <p:txBody>
          <a:bodyPr/>
          <a:lstStyle/>
          <a:p>
            <a:pPr lvl="0" fontAlgn="base"/>
            <a:endParaRPr lang="zh-CN" altLang="en-US" strike="noStrike" noProof="1"/>
          </a:p>
        </p:txBody>
      </p:sp>
      <p:sp>
        <p:nvSpPr>
          <p:cNvPr id="6" name="Slide Number Placeholder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pPr lvl="0" fontAlgn="base"/>
              <a:t>‹#›</a:t>
            </a:fld>
            <a:endParaRPr lang="zh-CN" altLang="en-US" strike="noStrike" noProof="1"/>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pPr fontAlgn="base"/>
            <a:r>
              <a:rPr lang="en-US" strike="noStrike" noProof="1" smtClean="0"/>
              <a:t>Click to edit Master title style</a:t>
            </a:r>
            <a:endParaRPr lang="en-US" strike="noStrike" noProof="1"/>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en-US" strike="noStrike" noProof="1" smtClean="0"/>
              <a:t>Click to edit Master subtitle style</a:t>
            </a:r>
            <a:endParaRPr lang="en-US" strike="noStrike" noProof="1"/>
          </a:p>
        </p:txBody>
      </p:sp>
      <p:sp>
        <p:nvSpPr>
          <p:cNvPr id="4" name="Date Placeholder 3"/>
          <p:cNvSpPr>
            <a:spLocks noGrp="1"/>
          </p:cNvSpPr>
          <p:nvPr>
            <p:ph type="dt" sz="half" idx="10"/>
          </p:nvPr>
        </p:nvSpPr>
        <p:spPr/>
        <p:txBody>
          <a:bodyPr/>
          <a:lstStyle/>
          <a:p>
            <a:pPr lvl="0" fontAlgn="base"/>
            <a:endParaRPr lang="zh-CN" altLang="en-US" strike="noStrike" noProof="1"/>
          </a:p>
        </p:txBody>
      </p:sp>
      <p:sp>
        <p:nvSpPr>
          <p:cNvPr id="5" name="Footer Placeholder 4"/>
          <p:cNvSpPr>
            <a:spLocks noGrp="1"/>
          </p:cNvSpPr>
          <p:nvPr>
            <p:ph type="ftr" sz="quarter" idx="11"/>
          </p:nvPr>
        </p:nvSpPr>
        <p:spPr/>
        <p:txBody>
          <a:bodyPr/>
          <a:lstStyle/>
          <a:p>
            <a:pPr lvl="0" fontAlgn="base"/>
            <a:endParaRPr lang="zh-CN" altLang="en-US" strike="noStrike" noProof="1"/>
          </a:p>
        </p:txBody>
      </p:sp>
      <p:sp>
        <p:nvSpPr>
          <p:cNvPr id="6" name="Slide Number Placeholder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pPr lvl="0" fontAlgn="base"/>
              <a:t>‹#›</a:t>
            </a:fld>
            <a:endParaRPr lang="zh-CN" altLang="en-US" strike="noStrike" noProof="1"/>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Content Placeholder 2"/>
          <p:cNvSpPr>
            <a:spLocks noGrp="1"/>
          </p:cNvSpPr>
          <p:nvPr>
            <p:ph idx="1"/>
          </p:nvPr>
        </p:nvSpPr>
        <p:spPr/>
        <p:txBody>
          <a:body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4" name="Date Placeholder 3"/>
          <p:cNvSpPr>
            <a:spLocks noGrp="1"/>
          </p:cNvSpPr>
          <p:nvPr>
            <p:ph type="dt" sz="half" idx="10"/>
          </p:nvPr>
        </p:nvSpPr>
        <p:spPr/>
        <p:txBody>
          <a:bodyPr/>
          <a:lstStyle/>
          <a:p>
            <a:pPr lvl="0" fontAlgn="base"/>
            <a:endParaRPr lang="zh-CN" altLang="en-US" strike="noStrike" noProof="1"/>
          </a:p>
        </p:txBody>
      </p:sp>
      <p:sp>
        <p:nvSpPr>
          <p:cNvPr id="5" name="Footer Placeholder 4"/>
          <p:cNvSpPr>
            <a:spLocks noGrp="1"/>
          </p:cNvSpPr>
          <p:nvPr>
            <p:ph type="ftr" sz="quarter" idx="11"/>
          </p:nvPr>
        </p:nvSpPr>
        <p:spPr/>
        <p:txBody>
          <a:bodyPr/>
          <a:lstStyle/>
          <a:p>
            <a:pPr lvl="0" fontAlgn="base"/>
            <a:endParaRPr lang="zh-CN" altLang="en-US" strike="noStrike" noProof="1"/>
          </a:p>
        </p:txBody>
      </p:sp>
      <p:sp>
        <p:nvSpPr>
          <p:cNvPr id="6" name="Slide Number Placeholder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pPr lvl="0" fontAlgn="base"/>
              <a:t>‹#›</a:t>
            </a:fld>
            <a:endParaRPr lang="zh-CN" altLang="en-US" strike="noStrike" noProof="1"/>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pPr fontAlgn="base"/>
            <a:r>
              <a:rPr lang="en-US" strike="noStrike" noProof="1" smtClean="0"/>
              <a:t>Click to edit Master title style</a:t>
            </a:r>
            <a:endParaRPr lang="en-US" strike="noStrike" noProof="1"/>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en-US" strike="noStrike" noProof="1" smtClean="0"/>
              <a:t>Click to edit Master text styles</a:t>
            </a:r>
          </a:p>
        </p:txBody>
      </p:sp>
      <p:sp>
        <p:nvSpPr>
          <p:cNvPr id="4" name="Date Placeholder 3"/>
          <p:cNvSpPr>
            <a:spLocks noGrp="1"/>
          </p:cNvSpPr>
          <p:nvPr>
            <p:ph type="dt" sz="half" idx="10"/>
          </p:nvPr>
        </p:nvSpPr>
        <p:spPr/>
        <p:txBody>
          <a:bodyPr/>
          <a:lstStyle/>
          <a:p>
            <a:pPr lvl="0" fontAlgn="base"/>
            <a:endParaRPr lang="zh-CN" altLang="en-US" strike="noStrike" noProof="1"/>
          </a:p>
        </p:txBody>
      </p:sp>
      <p:sp>
        <p:nvSpPr>
          <p:cNvPr id="5" name="Footer Placeholder 4"/>
          <p:cNvSpPr>
            <a:spLocks noGrp="1"/>
          </p:cNvSpPr>
          <p:nvPr>
            <p:ph type="ftr" sz="quarter" idx="11"/>
          </p:nvPr>
        </p:nvSpPr>
        <p:spPr/>
        <p:txBody>
          <a:bodyPr/>
          <a:lstStyle/>
          <a:p>
            <a:pPr lvl="0" fontAlgn="base"/>
            <a:endParaRPr lang="zh-CN" altLang="en-US" strike="noStrike" noProof="1"/>
          </a:p>
        </p:txBody>
      </p:sp>
      <p:sp>
        <p:nvSpPr>
          <p:cNvPr id="6" name="Slide Number Placeholder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pPr lvl="0" fontAlgn="base"/>
              <a:t>‹#›</a:t>
            </a:fld>
            <a:endParaRPr lang="zh-CN" altLang="en-US" strike="noStrike" noProof="1"/>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Content Placeholder 2"/>
          <p:cNvSpPr>
            <a:spLocks noGrp="1"/>
          </p:cNvSpPr>
          <p:nvPr>
            <p:ph sz="half" idx="1"/>
          </p:nvPr>
        </p:nvSpPr>
        <p:spPr>
          <a:xfrm>
            <a:off x="457200" y="1600200"/>
            <a:ext cx="4032504" cy="4525963"/>
          </a:xfrm>
        </p:spPr>
        <p:txBody>
          <a:body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4" name="Content Placeholder 3"/>
          <p:cNvSpPr>
            <a:spLocks noGrp="1"/>
          </p:cNvSpPr>
          <p:nvPr>
            <p:ph sz="half" idx="2"/>
          </p:nvPr>
        </p:nvSpPr>
        <p:spPr>
          <a:xfrm>
            <a:off x="4654296" y="1600200"/>
            <a:ext cx="4032504" cy="4525963"/>
          </a:xfrm>
        </p:spPr>
        <p:txBody>
          <a:body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5" name="Date Placeholder 4"/>
          <p:cNvSpPr>
            <a:spLocks noGrp="1"/>
          </p:cNvSpPr>
          <p:nvPr>
            <p:ph type="dt" sz="half" idx="10"/>
          </p:nvPr>
        </p:nvSpPr>
        <p:spPr/>
        <p:txBody>
          <a:bodyPr/>
          <a:lstStyle/>
          <a:p>
            <a:pPr lvl="0" fontAlgn="base"/>
            <a:endParaRPr lang="zh-CN" altLang="en-US" strike="noStrike" noProof="1"/>
          </a:p>
        </p:txBody>
      </p:sp>
      <p:sp>
        <p:nvSpPr>
          <p:cNvPr id="6" name="Footer Placeholder 5"/>
          <p:cNvSpPr>
            <a:spLocks noGrp="1"/>
          </p:cNvSpPr>
          <p:nvPr>
            <p:ph type="ftr" sz="quarter" idx="11"/>
          </p:nvPr>
        </p:nvSpPr>
        <p:spPr/>
        <p:txBody>
          <a:bodyPr/>
          <a:lstStyle/>
          <a:p>
            <a:pPr lvl="0" fontAlgn="base"/>
            <a:endParaRPr lang="zh-CN" altLang="en-US" strike="noStrike" noProof="1"/>
          </a:p>
        </p:txBody>
      </p:sp>
      <p:sp>
        <p:nvSpPr>
          <p:cNvPr id="7" name="Slide Number Placeholder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pPr lvl="0" fontAlgn="base"/>
              <a:t>‹#›</a:t>
            </a:fld>
            <a:endParaRPr lang="zh-CN" altLang="en-US" strike="noStrike" noProof="1"/>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pPr fontAlgn="base"/>
            <a:r>
              <a:rPr lang="en-US" strike="noStrike" noProof="1" smtClean="0"/>
              <a:t>Click to edit Master title style</a:t>
            </a:r>
            <a:endParaRPr lang="en-US" strike="noStrike" noProof="1"/>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en-US" strike="noStrike" noProof="1"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en-US" strike="noStrike" noProof="1"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7" name="Date Placeholder 6"/>
          <p:cNvSpPr>
            <a:spLocks noGrp="1"/>
          </p:cNvSpPr>
          <p:nvPr>
            <p:ph type="dt" sz="half" idx="10"/>
          </p:nvPr>
        </p:nvSpPr>
        <p:spPr/>
        <p:txBody>
          <a:bodyPr/>
          <a:lstStyle/>
          <a:p>
            <a:pPr lvl="0" fontAlgn="base"/>
            <a:endParaRPr lang="zh-CN" altLang="en-US" strike="noStrike" noProof="1"/>
          </a:p>
        </p:txBody>
      </p:sp>
      <p:sp>
        <p:nvSpPr>
          <p:cNvPr id="8" name="Footer Placeholder 7"/>
          <p:cNvSpPr>
            <a:spLocks noGrp="1"/>
          </p:cNvSpPr>
          <p:nvPr>
            <p:ph type="ftr" sz="quarter" idx="11"/>
          </p:nvPr>
        </p:nvSpPr>
        <p:spPr/>
        <p:txBody>
          <a:bodyPr/>
          <a:lstStyle/>
          <a:p>
            <a:pPr lvl="0" fontAlgn="base"/>
            <a:endParaRPr lang="zh-CN" altLang="en-US" strike="noStrike" noProof="1"/>
          </a:p>
        </p:txBody>
      </p:sp>
      <p:sp>
        <p:nvSpPr>
          <p:cNvPr id="9" name="Slide Number Placeholder 8"/>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pPr lvl="0" fontAlgn="base"/>
              <a:t>‹#›</a:t>
            </a:fld>
            <a:endParaRPr lang="zh-CN" altLang="en-US" strike="noStrike" noProof="1"/>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Date Placeholder 2"/>
          <p:cNvSpPr>
            <a:spLocks noGrp="1"/>
          </p:cNvSpPr>
          <p:nvPr>
            <p:ph type="dt" sz="half" idx="10"/>
          </p:nvPr>
        </p:nvSpPr>
        <p:spPr/>
        <p:txBody>
          <a:bodyPr/>
          <a:lstStyle/>
          <a:p>
            <a:pPr lvl="0" fontAlgn="base"/>
            <a:endParaRPr lang="zh-CN" altLang="en-US" strike="noStrike" noProof="1"/>
          </a:p>
        </p:txBody>
      </p:sp>
      <p:sp>
        <p:nvSpPr>
          <p:cNvPr id="4" name="Footer Placeholder 3"/>
          <p:cNvSpPr>
            <a:spLocks noGrp="1"/>
          </p:cNvSpPr>
          <p:nvPr>
            <p:ph type="ftr" sz="quarter" idx="11"/>
          </p:nvPr>
        </p:nvSpPr>
        <p:spPr/>
        <p:txBody>
          <a:bodyPr/>
          <a:lstStyle/>
          <a:p>
            <a:pPr lvl="0" fontAlgn="base"/>
            <a:endParaRPr lang="zh-CN" altLang="en-US" strike="noStrike" noProof="1"/>
          </a:p>
        </p:txBody>
      </p:sp>
      <p:sp>
        <p:nvSpPr>
          <p:cNvPr id="5" name="Slide Number Placeholder 4"/>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pPr lvl="0" fontAlgn="base"/>
              <a:t>‹#›</a:t>
            </a:fld>
            <a:endParaRPr lang="zh-CN" altLang="en-US" strike="noStrike" noProof="1"/>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fontAlgn="base"/>
            <a:endParaRPr lang="zh-CN" altLang="en-US" strike="noStrike" noProof="1"/>
          </a:p>
        </p:txBody>
      </p:sp>
      <p:sp>
        <p:nvSpPr>
          <p:cNvPr id="3" name="Footer Placeholder 2"/>
          <p:cNvSpPr>
            <a:spLocks noGrp="1"/>
          </p:cNvSpPr>
          <p:nvPr>
            <p:ph type="ftr" sz="quarter" idx="11"/>
          </p:nvPr>
        </p:nvSpPr>
        <p:spPr/>
        <p:txBody>
          <a:bodyPr/>
          <a:lstStyle/>
          <a:p>
            <a:pPr lvl="0" fontAlgn="base"/>
            <a:endParaRPr lang="zh-CN" altLang="en-US" strike="noStrike" noProof="1"/>
          </a:p>
        </p:txBody>
      </p:sp>
      <p:sp>
        <p:nvSpPr>
          <p:cNvPr id="4" name="Slide Number Placeholder 3"/>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pPr lvl="0" fontAlgn="base"/>
              <a:t>‹#›</a:t>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pPr fontAlgn="base"/>
            <a:r>
              <a:rPr lang="en-US" strike="noStrike" noProof="1" smtClean="0"/>
              <a:t>Click to edit Master title style</a:t>
            </a:r>
            <a:endParaRPr lang="en-US" strike="noStrike" noProof="1"/>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en-US" strike="noStrike" noProof="1" smtClean="0"/>
              <a:t>Click to edit Master text styles</a:t>
            </a:r>
          </a:p>
        </p:txBody>
      </p:sp>
      <p:sp>
        <p:nvSpPr>
          <p:cNvPr id="4" name="Date Placeholder 3"/>
          <p:cNvSpPr>
            <a:spLocks noGrp="1"/>
          </p:cNvSpPr>
          <p:nvPr>
            <p:ph type="dt" sz="half" idx="10"/>
          </p:nvPr>
        </p:nvSpPr>
        <p:spPr/>
        <p:txBody>
          <a:bodyPr/>
          <a:lstStyle/>
          <a:p>
            <a:pPr lvl="0" fontAlgn="base"/>
            <a:endParaRPr lang="zh-CN" altLang="en-US" strike="noStrike" noProof="1"/>
          </a:p>
        </p:txBody>
      </p:sp>
      <p:sp>
        <p:nvSpPr>
          <p:cNvPr id="5" name="Footer Placeholder 4"/>
          <p:cNvSpPr>
            <a:spLocks noGrp="1"/>
          </p:cNvSpPr>
          <p:nvPr>
            <p:ph type="ftr" sz="quarter" idx="11"/>
          </p:nvPr>
        </p:nvSpPr>
        <p:spPr/>
        <p:txBody>
          <a:bodyPr/>
          <a:lstStyle/>
          <a:p>
            <a:pPr lvl="0" fontAlgn="base"/>
            <a:endParaRPr lang="zh-CN" altLang="en-US" strike="noStrike" noProof="1"/>
          </a:p>
        </p:txBody>
      </p:sp>
      <p:sp>
        <p:nvSpPr>
          <p:cNvPr id="6" name="Slide Number Placeholder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pPr lvl="0" fontAlgn="base"/>
              <a:t>‹#›</a:t>
            </a:fld>
            <a:endParaRPr lang="zh-CN" altLang="en-US" strike="noStrike" noProof="1"/>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pPr fontAlgn="base"/>
            <a:r>
              <a:rPr lang="en-US" strike="noStrike" noProof="1" smtClean="0"/>
              <a:t>Click to edit Master title style</a:t>
            </a:r>
            <a:endParaRPr lang="en-US" strike="noStrike" noProof="1"/>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en-US" strike="noStrike" noProof="1" smtClean="0"/>
              <a:t>Click to edit Master text styles</a:t>
            </a:r>
          </a:p>
        </p:txBody>
      </p:sp>
      <p:sp>
        <p:nvSpPr>
          <p:cNvPr id="5" name="Date Placeholder 4"/>
          <p:cNvSpPr>
            <a:spLocks noGrp="1"/>
          </p:cNvSpPr>
          <p:nvPr>
            <p:ph type="dt" sz="half" idx="10"/>
          </p:nvPr>
        </p:nvSpPr>
        <p:spPr/>
        <p:txBody>
          <a:bodyPr/>
          <a:lstStyle/>
          <a:p>
            <a:pPr lvl="0" fontAlgn="base"/>
            <a:endParaRPr lang="zh-CN" altLang="en-US" strike="noStrike" noProof="1"/>
          </a:p>
        </p:txBody>
      </p:sp>
      <p:sp>
        <p:nvSpPr>
          <p:cNvPr id="6" name="Footer Placeholder 5"/>
          <p:cNvSpPr>
            <a:spLocks noGrp="1"/>
          </p:cNvSpPr>
          <p:nvPr>
            <p:ph type="ftr" sz="quarter" idx="11"/>
          </p:nvPr>
        </p:nvSpPr>
        <p:spPr/>
        <p:txBody>
          <a:bodyPr/>
          <a:lstStyle/>
          <a:p>
            <a:pPr lvl="0" fontAlgn="base"/>
            <a:endParaRPr lang="zh-CN" altLang="en-US" strike="noStrike" noProof="1"/>
          </a:p>
        </p:txBody>
      </p:sp>
      <p:sp>
        <p:nvSpPr>
          <p:cNvPr id="7" name="Slide Number Placeholder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pPr lvl="0" fontAlgn="base"/>
              <a:t>‹#›</a:t>
            </a:fld>
            <a:endParaRPr lang="zh-CN" altLang="en-US" strike="noStrike" noProof="1"/>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pPr fontAlgn="base"/>
            <a:r>
              <a:rPr lang="en-US" strike="noStrike" noProof="1" smtClean="0"/>
              <a:t>Click to edit Master title style</a:t>
            </a:r>
            <a:endParaRPr lang="en-US" strike="noStrike" noProof="1"/>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en-US" strike="noStrike" noProof="1"/>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en-US" strike="noStrike" noProof="1" smtClean="0"/>
              <a:t>Click to edit Master text styles</a:t>
            </a:r>
          </a:p>
        </p:txBody>
      </p:sp>
      <p:sp>
        <p:nvSpPr>
          <p:cNvPr id="5" name="Date Placeholder 4"/>
          <p:cNvSpPr>
            <a:spLocks noGrp="1"/>
          </p:cNvSpPr>
          <p:nvPr>
            <p:ph type="dt" sz="half" idx="10"/>
          </p:nvPr>
        </p:nvSpPr>
        <p:spPr/>
        <p:txBody>
          <a:bodyPr/>
          <a:lstStyle/>
          <a:p>
            <a:pPr lvl="0" fontAlgn="base"/>
            <a:endParaRPr lang="zh-CN" altLang="en-US" strike="noStrike" noProof="1"/>
          </a:p>
        </p:txBody>
      </p:sp>
      <p:sp>
        <p:nvSpPr>
          <p:cNvPr id="6" name="Footer Placeholder 5"/>
          <p:cNvSpPr>
            <a:spLocks noGrp="1"/>
          </p:cNvSpPr>
          <p:nvPr>
            <p:ph type="ftr" sz="quarter" idx="11"/>
          </p:nvPr>
        </p:nvSpPr>
        <p:spPr/>
        <p:txBody>
          <a:bodyPr/>
          <a:lstStyle/>
          <a:p>
            <a:pPr lvl="0" fontAlgn="base"/>
            <a:endParaRPr lang="zh-CN" altLang="en-US" strike="noStrike" noProof="1"/>
          </a:p>
        </p:txBody>
      </p:sp>
      <p:sp>
        <p:nvSpPr>
          <p:cNvPr id="7" name="Slide Number Placeholder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pPr lvl="0" fontAlgn="base"/>
              <a:t>‹#›</a:t>
            </a:fld>
            <a:endParaRPr lang="zh-CN" altLang="en-US" strike="noStrike" noProof="1"/>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Vertical Text Placeholder 2"/>
          <p:cNvSpPr>
            <a:spLocks noGrp="1"/>
          </p:cNvSpPr>
          <p:nvPr>
            <p:ph type="body" orient="vert" idx="1"/>
          </p:nvPr>
        </p:nvSpPr>
        <p:spPr/>
        <p:txBody>
          <a:bodyPr vert="eaVert"/>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4" name="Date Placeholder 3"/>
          <p:cNvSpPr>
            <a:spLocks noGrp="1"/>
          </p:cNvSpPr>
          <p:nvPr>
            <p:ph type="dt" sz="half" idx="10"/>
          </p:nvPr>
        </p:nvSpPr>
        <p:spPr/>
        <p:txBody>
          <a:bodyPr/>
          <a:lstStyle/>
          <a:p>
            <a:pPr lvl="0" fontAlgn="base"/>
            <a:endParaRPr lang="zh-CN" altLang="en-US" strike="noStrike" noProof="1"/>
          </a:p>
        </p:txBody>
      </p:sp>
      <p:sp>
        <p:nvSpPr>
          <p:cNvPr id="5" name="Footer Placeholder 4"/>
          <p:cNvSpPr>
            <a:spLocks noGrp="1"/>
          </p:cNvSpPr>
          <p:nvPr>
            <p:ph type="ftr" sz="quarter" idx="11"/>
          </p:nvPr>
        </p:nvSpPr>
        <p:spPr/>
        <p:txBody>
          <a:bodyPr/>
          <a:lstStyle/>
          <a:p>
            <a:pPr lvl="0" fontAlgn="base"/>
            <a:endParaRPr lang="zh-CN" altLang="en-US" strike="noStrike" noProof="1"/>
          </a:p>
        </p:txBody>
      </p:sp>
      <p:sp>
        <p:nvSpPr>
          <p:cNvPr id="6" name="Slide Number Placeholder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pPr lvl="0" fontAlgn="base"/>
              <a:t>‹#›</a:t>
            </a:fld>
            <a:endParaRPr lang="zh-CN" altLang="en-US" strike="noStrike" noProof="1"/>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pPr fontAlgn="base"/>
            <a:r>
              <a:rPr lang="en-US" strike="noStrike" noProof="1" smtClean="0"/>
              <a:t>Click to edit Master title style</a:t>
            </a:r>
            <a:endParaRPr lang="en-US" strike="noStrike" noProof="1"/>
          </a:p>
        </p:txBody>
      </p:sp>
      <p:sp>
        <p:nvSpPr>
          <p:cNvPr id="3" name="Vertical Text Placeholder 2"/>
          <p:cNvSpPr>
            <a:spLocks noGrp="1"/>
          </p:cNvSpPr>
          <p:nvPr>
            <p:ph type="body" orient="vert" idx="1"/>
          </p:nvPr>
        </p:nvSpPr>
        <p:spPr>
          <a:xfrm>
            <a:off x="457200" y="274638"/>
            <a:ext cx="6052930" cy="5851525"/>
          </a:xfrm>
        </p:spPr>
        <p:txBody>
          <a:bodyPr vert="eaVert"/>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4" name="Date Placeholder 3"/>
          <p:cNvSpPr>
            <a:spLocks noGrp="1"/>
          </p:cNvSpPr>
          <p:nvPr>
            <p:ph type="dt" sz="half" idx="10"/>
          </p:nvPr>
        </p:nvSpPr>
        <p:spPr/>
        <p:txBody>
          <a:bodyPr/>
          <a:lstStyle/>
          <a:p>
            <a:pPr lvl="0" fontAlgn="base"/>
            <a:endParaRPr lang="zh-CN" altLang="en-US" strike="noStrike" noProof="1"/>
          </a:p>
        </p:txBody>
      </p:sp>
      <p:sp>
        <p:nvSpPr>
          <p:cNvPr id="5" name="Footer Placeholder 4"/>
          <p:cNvSpPr>
            <a:spLocks noGrp="1"/>
          </p:cNvSpPr>
          <p:nvPr>
            <p:ph type="ftr" sz="quarter" idx="11"/>
          </p:nvPr>
        </p:nvSpPr>
        <p:spPr/>
        <p:txBody>
          <a:bodyPr/>
          <a:lstStyle/>
          <a:p>
            <a:pPr lvl="0" fontAlgn="base"/>
            <a:endParaRPr lang="zh-CN" altLang="en-US" strike="noStrike" noProof="1"/>
          </a:p>
        </p:txBody>
      </p:sp>
      <p:sp>
        <p:nvSpPr>
          <p:cNvPr id="6" name="Slide Number Placeholder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pPr lvl="0" fontAlgn="base"/>
              <a:t>‹#›</a:t>
            </a:fld>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Content Placeholder 2"/>
          <p:cNvSpPr>
            <a:spLocks noGrp="1"/>
          </p:cNvSpPr>
          <p:nvPr>
            <p:ph sz="half" idx="1"/>
          </p:nvPr>
        </p:nvSpPr>
        <p:spPr>
          <a:xfrm>
            <a:off x="457200" y="1600200"/>
            <a:ext cx="4032504" cy="4525963"/>
          </a:xfrm>
        </p:spPr>
        <p:txBody>
          <a:body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4" name="Content Placeholder 3"/>
          <p:cNvSpPr>
            <a:spLocks noGrp="1"/>
          </p:cNvSpPr>
          <p:nvPr>
            <p:ph sz="half" idx="2"/>
          </p:nvPr>
        </p:nvSpPr>
        <p:spPr>
          <a:xfrm>
            <a:off x="4654296" y="1600200"/>
            <a:ext cx="4032504" cy="4525963"/>
          </a:xfrm>
        </p:spPr>
        <p:txBody>
          <a:body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5" name="Date Placeholder 4"/>
          <p:cNvSpPr>
            <a:spLocks noGrp="1"/>
          </p:cNvSpPr>
          <p:nvPr>
            <p:ph type="dt" sz="half" idx="10"/>
          </p:nvPr>
        </p:nvSpPr>
        <p:spPr/>
        <p:txBody>
          <a:bodyPr/>
          <a:lstStyle/>
          <a:p>
            <a:pPr lvl="0" fontAlgn="base"/>
            <a:endParaRPr lang="zh-CN" altLang="en-US" strike="noStrike" noProof="1"/>
          </a:p>
        </p:txBody>
      </p:sp>
      <p:sp>
        <p:nvSpPr>
          <p:cNvPr id="6" name="Footer Placeholder 5"/>
          <p:cNvSpPr>
            <a:spLocks noGrp="1"/>
          </p:cNvSpPr>
          <p:nvPr>
            <p:ph type="ftr" sz="quarter" idx="11"/>
          </p:nvPr>
        </p:nvSpPr>
        <p:spPr/>
        <p:txBody>
          <a:bodyPr/>
          <a:lstStyle/>
          <a:p>
            <a:pPr lvl="0" fontAlgn="base"/>
            <a:endParaRPr lang="zh-CN" altLang="en-US" strike="noStrike" noProof="1"/>
          </a:p>
        </p:txBody>
      </p:sp>
      <p:sp>
        <p:nvSpPr>
          <p:cNvPr id="7" name="Slide Number Placeholder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pPr lvl="0" fontAlgn="base"/>
              <a:t>‹#›</a:t>
            </a:fld>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pPr fontAlgn="base"/>
            <a:r>
              <a:rPr lang="en-US" strike="noStrike" noProof="1" smtClean="0"/>
              <a:t>Click to edit Master title style</a:t>
            </a:r>
            <a:endParaRPr lang="en-US" strike="noStrike" noProof="1"/>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en-US" strike="noStrike" noProof="1"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en-US" strike="noStrike" noProof="1"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7" name="Date Placeholder 6"/>
          <p:cNvSpPr>
            <a:spLocks noGrp="1"/>
          </p:cNvSpPr>
          <p:nvPr>
            <p:ph type="dt" sz="half" idx="10"/>
          </p:nvPr>
        </p:nvSpPr>
        <p:spPr/>
        <p:txBody>
          <a:bodyPr/>
          <a:lstStyle/>
          <a:p>
            <a:pPr lvl="0" fontAlgn="base"/>
            <a:endParaRPr lang="zh-CN" altLang="en-US" strike="noStrike" noProof="1"/>
          </a:p>
        </p:txBody>
      </p:sp>
      <p:sp>
        <p:nvSpPr>
          <p:cNvPr id="8" name="Footer Placeholder 7"/>
          <p:cNvSpPr>
            <a:spLocks noGrp="1"/>
          </p:cNvSpPr>
          <p:nvPr>
            <p:ph type="ftr" sz="quarter" idx="11"/>
          </p:nvPr>
        </p:nvSpPr>
        <p:spPr/>
        <p:txBody>
          <a:bodyPr/>
          <a:lstStyle/>
          <a:p>
            <a:pPr lvl="0" fontAlgn="base"/>
            <a:endParaRPr lang="zh-CN" altLang="en-US" strike="noStrike" noProof="1"/>
          </a:p>
        </p:txBody>
      </p:sp>
      <p:sp>
        <p:nvSpPr>
          <p:cNvPr id="9" name="Slide Number Placeholder 8"/>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pPr lvl="0" fontAlgn="base"/>
              <a:t>‹#›</a:t>
            </a:fld>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Date Placeholder 2"/>
          <p:cNvSpPr>
            <a:spLocks noGrp="1"/>
          </p:cNvSpPr>
          <p:nvPr>
            <p:ph type="dt" sz="half" idx="10"/>
          </p:nvPr>
        </p:nvSpPr>
        <p:spPr/>
        <p:txBody>
          <a:bodyPr/>
          <a:lstStyle/>
          <a:p>
            <a:pPr lvl="0" fontAlgn="base"/>
            <a:endParaRPr lang="zh-CN" altLang="en-US" strike="noStrike" noProof="1"/>
          </a:p>
        </p:txBody>
      </p:sp>
      <p:sp>
        <p:nvSpPr>
          <p:cNvPr id="4" name="Footer Placeholder 3"/>
          <p:cNvSpPr>
            <a:spLocks noGrp="1"/>
          </p:cNvSpPr>
          <p:nvPr>
            <p:ph type="ftr" sz="quarter" idx="11"/>
          </p:nvPr>
        </p:nvSpPr>
        <p:spPr/>
        <p:txBody>
          <a:bodyPr/>
          <a:lstStyle/>
          <a:p>
            <a:pPr lvl="0" fontAlgn="base"/>
            <a:endParaRPr lang="zh-CN" altLang="en-US" strike="noStrike" noProof="1"/>
          </a:p>
        </p:txBody>
      </p:sp>
      <p:sp>
        <p:nvSpPr>
          <p:cNvPr id="5" name="Slide Number Placeholder 4"/>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pPr lvl="0" fontAlgn="base"/>
              <a:t>‹#›</a:t>
            </a:fld>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fontAlgn="base"/>
            <a:endParaRPr lang="zh-CN" altLang="en-US" strike="noStrike" noProof="1"/>
          </a:p>
        </p:txBody>
      </p:sp>
      <p:sp>
        <p:nvSpPr>
          <p:cNvPr id="3" name="Footer Placeholder 2"/>
          <p:cNvSpPr>
            <a:spLocks noGrp="1"/>
          </p:cNvSpPr>
          <p:nvPr>
            <p:ph type="ftr" sz="quarter" idx="11"/>
          </p:nvPr>
        </p:nvSpPr>
        <p:spPr/>
        <p:txBody>
          <a:bodyPr/>
          <a:lstStyle/>
          <a:p>
            <a:pPr lvl="0" fontAlgn="base"/>
            <a:endParaRPr lang="zh-CN" altLang="en-US" strike="noStrike" noProof="1"/>
          </a:p>
        </p:txBody>
      </p:sp>
      <p:sp>
        <p:nvSpPr>
          <p:cNvPr id="4" name="Slide Number Placeholder 3"/>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pPr lvl="0" fontAlgn="base"/>
              <a:t>‹#›</a:t>
            </a:fld>
            <a:endParaRPr lang="zh-CN" altLang="en-US"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pPr fontAlgn="base"/>
            <a:r>
              <a:rPr lang="en-US" strike="noStrike" noProof="1" smtClean="0"/>
              <a:t>Click to edit Master title style</a:t>
            </a:r>
            <a:endParaRPr lang="en-US" strike="noStrike" noProof="1"/>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en-US" strike="noStrike" noProof="1" smtClean="0"/>
              <a:t>Click to edit Master text styles</a:t>
            </a:r>
          </a:p>
        </p:txBody>
      </p:sp>
      <p:sp>
        <p:nvSpPr>
          <p:cNvPr id="5" name="Date Placeholder 4"/>
          <p:cNvSpPr>
            <a:spLocks noGrp="1"/>
          </p:cNvSpPr>
          <p:nvPr>
            <p:ph type="dt" sz="half" idx="10"/>
          </p:nvPr>
        </p:nvSpPr>
        <p:spPr/>
        <p:txBody>
          <a:bodyPr/>
          <a:lstStyle/>
          <a:p>
            <a:pPr lvl="0" fontAlgn="base"/>
            <a:endParaRPr lang="zh-CN" altLang="en-US" strike="noStrike" noProof="1"/>
          </a:p>
        </p:txBody>
      </p:sp>
      <p:sp>
        <p:nvSpPr>
          <p:cNvPr id="6" name="Footer Placeholder 5"/>
          <p:cNvSpPr>
            <a:spLocks noGrp="1"/>
          </p:cNvSpPr>
          <p:nvPr>
            <p:ph type="ftr" sz="quarter" idx="11"/>
          </p:nvPr>
        </p:nvSpPr>
        <p:spPr/>
        <p:txBody>
          <a:bodyPr/>
          <a:lstStyle/>
          <a:p>
            <a:pPr lvl="0" fontAlgn="base"/>
            <a:endParaRPr lang="zh-CN" altLang="en-US" strike="noStrike" noProof="1"/>
          </a:p>
        </p:txBody>
      </p:sp>
      <p:sp>
        <p:nvSpPr>
          <p:cNvPr id="7" name="Slide Number Placeholder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pPr lvl="0" fontAlgn="base"/>
              <a:t>‹#›</a:t>
            </a:fld>
            <a:endParaRPr lang="zh-CN"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pPr fontAlgn="base"/>
            <a:r>
              <a:rPr lang="en-US" strike="noStrike" noProof="1" smtClean="0"/>
              <a:t>Click to edit Master title style</a:t>
            </a:r>
            <a:endParaRPr lang="en-US" strike="noStrike" noProof="1"/>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en-US" strike="noStrike" noProof="1"/>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en-US" strike="noStrike" noProof="1" smtClean="0"/>
              <a:t>Click to edit Master text styles</a:t>
            </a:r>
          </a:p>
        </p:txBody>
      </p:sp>
      <p:sp>
        <p:nvSpPr>
          <p:cNvPr id="5" name="Date Placeholder 4"/>
          <p:cNvSpPr>
            <a:spLocks noGrp="1"/>
          </p:cNvSpPr>
          <p:nvPr>
            <p:ph type="dt" sz="half" idx="10"/>
          </p:nvPr>
        </p:nvSpPr>
        <p:spPr/>
        <p:txBody>
          <a:bodyPr/>
          <a:lstStyle/>
          <a:p>
            <a:pPr lvl="0" fontAlgn="base"/>
            <a:endParaRPr lang="zh-CN" altLang="en-US" strike="noStrike" noProof="1"/>
          </a:p>
        </p:txBody>
      </p:sp>
      <p:sp>
        <p:nvSpPr>
          <p:cNvPr id="6" name="Footer Placeholder 5"/>
          <p:cNvSpPr>
            <a:spLocks noGrp="1"/>
          </p:cNvSpPr>
          <p:nvPr>
            <p:ph type="ftr" sz="quarter" idx="11"/>
          </p:nvPr>
        </p:nvSpPr>
        <p:spPr/>
        <p:txBody>
          <a:bodyPr/>
          <a:lstStyle/>
          <a:p>
            <a:pPr lvl="0" fontAlgn="base"/>
            <a:endParaRPr lang="zh-CN" altLang="en-US" strike="noStrike" noProof="1"/>
          </a:p>
        </p:txBody>
      </p:sp>
      <p:sp>
        <p:nvSpPr>
          <p:cNvPr id="7" name="Slide Number Placeholder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pPr lvl="0" fontAlgn="base"/>
              <a:t>‹#›</a:t>
            </a:fld>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457200" y="274638"/>
            <a:ext cx="8229600" cy="1143000"/>
          </a:xfrm>
          <a:prstGeom prst="rect">
            <a:avLst/>
          </a:prstGeom>
          <a:noFill/>
          <a:ln w="9525">
            <a:noFill/>
          </a:ln>
        </p:spPr>
        <p:txBody>
          <a:bodyPr anchor="ctr"/>
          <a:lstStyle/>
          <a:p>
            <a:pPr lvl="0"/>
            <a:r>
              <a:rPr lang="en-US" altLang="zh-CN"/>
              <a:t>Click to edit Master title style</a:t>
            </a:r>
          </a:p>
        </p:txBody>
      </p:sp>
      <p:sp>
        <p:nvSpPr>
          <p:cNvPr id="1027" name="Text Placeholder 1026"/>
          <p:cNvSpPr>
            <a:spLocks noGrp="1"/>
          </p:cNvSpPr>
          <p:nvPr>
            <p:ph type="body"/>
          </p:nvPr>
        </p:nvSpPr>
        <p:spPr>
          <a:xfrm>
            <a:off x="457200" y="1600200"/>
            <a:ext cx="8229600" cy="4525963"/>
          </a:xfrm>
          <a:prstGeom prst="rect">
            <a:avLst/>
          </a:prstGeom>
          <a:noFill/>
          <a:ln w="9525">
            <a:noFill/>
          </a:ln>
        </p:spPr>
        <p:txBody>
          <a:bodyPr anchor="t"/>
          <a:lstStyle/>
          <a:p>
            <a:pPr lvl="0"/>
            <a:r>
              <a:rPr lang="en-US" altLang="zh-CN"/>
              <a:t>Click to edit Master text styles</a:t>
            </a:r>
          </a:p>
          <a:p>
            <a:pPr lvl="1" indent="-285750"/>
            <a:r>
              <a:rPr lang="en-US" altLang="zh-CN"/>
              <a:t>Second level</a:t>
            </a:r>
          </a:p>
          <a:p>
            <a:pPr lvl="2" indent="-228600"/>
            <a:r>
              <a:rPr lang="en-US" altLang="zh-CN"/>
              <a:t>Third level</a:t>
            </a:r>
          </a:p>
          <a:p>
            <a:pPr lvl="3" indent="-228600"/>
            <a:r>
              <a:rPr lang="en-US" altLang="zh-CN"/>
              <a:t>Fourth level</a:t>
            </a:r>
          </a:p>
          <a:p>
            <a:pPr lvl="4" indent="-228600"/>
            <a:r>
              <a:rPr lang="en-US" altLang="zh-CN"/>
              <a:t>Fifth level</a:t>
            </a:r>
          </a:p>
        </p:txBody>
      </p:sp>
      <p:sp>
        <p:nvSpPr>
          <p:cNvPr id="1028" name="Date Placeholder 1027"/>
          <p:cNvSpPr>
            <a:spLocks noGrp="1"/>
          </p:cNvSpPr>
          <p:nvPr>
            <p:ph type="dt" sz="half" idx="2"/>
          </p:nvPr>
        </p:nvSpPr>
        <p:spPr>
          <a:xfrm>
            <a:off x="457200" y="6245225"/>
            <a:ext cx="2133600" cy="476250"/>
          </a:xfrm>
          <a:prstGeom prst="rect">
            <a:avLst/>
          </a:prstGeom>
          <a:noFill/>
          <a:ln w="9525">
            <a:noFill/>
          </a:ln>
        </p:spPr>
        <p:txBody>
          <a:bodyPr/>
          <a:lstStyle>
            <a:lvl1pPr>
              <a:defRPr sz="1400">
                <a:ea typeface="SimSun" panose="02010600030101010101" pitchFamily="2" charset="-122"/>
              </a:defRPr>
            </a:lvl1pPr>
          </a:lstStyle>
          <a:p>
            <a:pPr lvl="0" fontAlgn="base"/>
            <a:endParaRPr lang="zh-CN" altLang="en-US" strike="noStrike" noProof="1"/>
          </a:p>
        </p:txBody>
      </p:sp>
      <p:sp>
        <p:nvSpPr>
          <p:cNvPr id="1029" name="Footer Placeholder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ea typeface="SimSun" panose="02010600030101010101" pitchFamily="2" charset="-122"/>
              </a:defRPr>
            </a:lvl1pPr>
          </a:lstStyle>
          <a:p>
            <a:pPr lvl="0" fontAlgn="base"/>
            <a:endParaRPr lang="zh-CN" altLang="en-US" strike="noStrike" noProof="1"/>
          </a:p>
        </p:txBody>
      </p:sp>
      <p:sp>
        <p:nvSpPr>
          <p:cNvPr id="1030" name="Slide Number Placeholder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ea typeface="SimSun" panose="02010600030101010101" pitchFamily="2" charset="-122"/>
              </a:defRPr>
            </a:lvl1p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pPr lvl="0" fontAlgn="base"/>
              <a:t>‹#›</a:t>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1025"/>
          <p:cNvSpPr>
            <a:spLocks noGrp="1"/>
          </p:cNvSpPr>
          <p:nvPr>
            <p:ph type="title"/>
          </p:nvPr>
        </p:nvSpPr>
        <p:spPr>
          <a:xfrm>
            <a:off x="457200" y="274638"/>
            <a:ext cx="8229600" cy="1143000"/>
          </a:xfrm>
          <a:prstGeom prst="rect">
            <a:avLst/>
          </a:prstGeom>
          <a:noFill/>
          <a:ln w="9525">
            <a:noFill/>
          </a:ln>
        </p:spPr>
        <p:txBody>
          <a:bodyPr anchor="ctr"/>
          <a:lstStyle/>
          <a:p>
            <a:pPr lvl="0"/>
            <a:r>
              <a:rPr lang="en-US" altLang="zh-CN"/>
              <a:t>Click to edit Master title style</a:t>
            </a:r>
          </a:p>
        </p:txBody>
      </p:sp>
      <p:sp>
        <p:nvSpPr>
          <p:cNvPr id="2051" name="Text Placeholder 1026"/>
          <p:cNvSpPr>
            <a:spLocks noGrp="1"/>
          </p:cNvSpPr>
          <p:nvPr>
            <p:ph type="body"/>
          </p:nvPr>
        </p:nvSpPr>
        <p:spPr>
          <a:xfrm>
            <a:off x="457200" y="1600200"/>
            <a:ext cx="8229600" cy="4525963"/>
          </a:xfrm>
          <a:prstGeom prst="rect">
            <a:avLst/>
          </a:prstGeom>
          <a:noFill/>
          <a:ln w="9525">
            <a:noFill/>
          </a:ln>
        </p:spPr>
        <p:txBody>
          <a:bodyPr anchor="t"/>
          <a:lstStyle/>
          <a:p>
            <a:pPr lvl="0"/>
            <a:r>
              <a:rPr lang="en-US" altLang="zh-CN"/>
              <a:t>Click to edit Master text styles</a:t>
            </a:r>
          </a:p>
          <a:p>
            <a:pPr lvl="1" indent="-285750"/>
            <a:r>
              <a:rPr lang="en-US" altLang="zh-CN"/>
              <a:t>Second level</a:t>
            </a:r>
          </a:p>
          <a:p>
            <a:pPr lvl="2" indent="-228600"/>
            <a:r>
              <a:rPr lang="en-US" altLang="zh-CN"/>
              <a:t>Third level</a:t>
            </a:r>
          </a:p>
          <a:p>
            <a:pPr lvl="3" indent="-228600"/>
            <a:r>
              <a:rPr lang="en-US" altLang="zh-CN"/>
              <a:t>Fourth level</a:t>
            </a:r>
          </a:p>
          <a:p>
            <a:pPr lvl="4" indent="-228600"/>
            <a:r>
              <a:rPr lang="en-US" altLang="zh-CN"/>
              <a:t>Fifth level</a:t>
            </a:r>
          </a:p>
        </p:txBody>
      </p:sp>
      <p:sp>
        <p:nvSpPr>
          <p:cNvPr id="1028" name="Date Placeholder 1027"/>
          <p:cNvSpPr>
            <a:spLocks noGrp="1"/>
          </p:cNvSpPr>
          <p:nvPr>
            <p:ph type="dt" sz="half" idx="2"/>
          </p:nvPr>
        </p:nvSpPr>
        <p:spPr>
          <a:xfrm>
            <a:off x="457200" y="6245225"/>
            <a:ext cx="2133600" cy="476250"/>
          </a:xfrm>
          <a:prstGeom prst="rect">
            <a:avLst/>
          </a:prstGeom>
          <a:noFill/>
          <a:ln w="9525">
            <a:noFill/>
          </a:ln>
        </p:spPr>
        <p:txBody>
          <a:bodyPr/>
          <a:lstStyle>
            <a:lvl1pPr>
              <a:defRPr sz="1400">
                <a:ea typeface="SimSun" panose="02010600030101010101" pitchFamily="2" charset="-122"/>
              </a:defRPr>
            </a:lvl1pPr>
          </a:lstStyle>
          <a:p>
            <a:pPr lvl="0" fontAlgn="base"/>
            <a:endParaRPr lang="zh-CN" altLang="en-US" strike="noStrike" noProof="1"/>
          </a:p>
        </p:txBody>
      </p:sp>
      <p:sp>
        <p:nvSpPr>
          <p:cNvPr id="1029" name="Footer Placeholder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ea typeface="SimSun" panose="02010600030101010101" pitchFamily="2" charset="-122"/>
              </a:defRPr>
            </a:lvl1pPr>
          </a:lstStyle>
          <a:p>
            <a:pPr lvl="0" fontAlgn="base"/>
            <a:endParaRPr lang="zh-CN" altLang="en-US" strike="noStrike" noProof="1"/>
          </a:p>
        </p:txBody>
      </p:sp>
      <p:sp>
        <p:nvSpPr>
          <p:cNvPr id="1030" name="Slide Number Placeholder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ea typeface="SimSun" panose="02010600030101010101" pitchFamily="2" charset="-122"/>
              </a:defRPr>
            </a:lvl1p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pPr lvl="0" fontAlgn="base"/>
              <a:t>‹#›</a:t>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1025"/>
          <p:cNvSpPr>
            <a:spLocks noGrp="1"/>
          </p:cNvSpPr>
          <p:nvPr>
            <p:ph type="title"/>
          </p:nvPr>
        </p:nvSpPr>
        <p:spPr>
          <a:xfrm>
            <a:off x="457200" y="274638"/>
            <a:ext cx="8229600" cy="1143000"/>
          </a:xfrm>
          <a:prstGeom prst="rect">
            <a:avLst/>
          </a:prstGeom>
          <a:noFill/>
          <a:ln w="9525">
            <a:noFill/>
          </a:ln>
        </p:spPr>
        <p:txBody>
          <a:bodyPr anchor="ctr"/>
          <a:lstStyle/>
          <a:p>
            <a:pPr lvl="0"/>
            <a:r>
              <a:rPr lang="en-US" altLang="zh-CN"/>
              <a:t>Click to edit Master title style</a:t>
            </a:r>
          </a:p>
        </p:txBody>
      </p:sp>
      <p:sp>
        <p:nvSpPr>
          <p:cNvPr id="3075" name="Text Placeholder 1026"/>
          <p:cNvSpPr>
            <a:spLocks noGrp="1"/>
          </p:cNvSpPr>
          <p:nvPr>
            <p:ph type="body"/>
          </p:nvPr>
        </p:nvSpPr>
        <p:spPr>
          <a:xfrm>
            <a:off x="457200" y="1600200"/>
            <a:ext cx="8229600" cy="4525963"/>
          </a:xfrm>
          <a:prstGeom prst="rect">
            <a:avLst/>
          </a:prstGeom>
          <a:noFill/>
          <a:ln w="9525">
            <a:noFill/>
          </a:ln>
        </p:spPr>
        <p:txBody>
          <a:bodyPr anchor="t"/>
          <a:lstStyle/>
          <a:p>
            <a:pPr lvl="0"/>
            <a:r>
              <a:rPr lang="en-US" altLang="zh-CN"/>
              <a:t>Click to edit Master text styles</a:t>
            </a:r>
          </a:p>
          <a:p>
            <a:pPr lvl="1" indent="-285750"/>
            <a:r>
              <a:rPr lang="en-US" altLang="zh-CN"/>
              <a:t>Second level</a:t>
            </a:r>
          </a:p>
          <a:p>
            <a:pPr lvl="2" indent="-228600"/>
            <a:r>
              <a:rPr lang="en-US" altLang="zh-CN"/>
              <a:t>Third level</a:t>
            </a:r>
          </a:p>
          <a:p>
            <a:pPr lvl="3" indent="-228600"/>
            <a:r>
              <a:rPr lang="en-US" altLang="zh-CN"/>
              <a:t>Fourth level</a:t>
            </a:r>
          </a:p>
          <a:p>
            <a:pPr lvl="4" indent="-228600"/>
            <a:r>
              <a:rPr lang="en-US" altLang="zh-CN"/>
              <a:t>Fifth level</a:t>
            </a:r>
          </a:p>
        </p:txBody>
      </p:sp>
      <p:sp>
        <p:nvSpPr>
          <p:cNvPr id="1028" name="Date Placeholder 1027"/>
          <p:cNvSpPr>
            <a:spLocks noGrp="1"/>
          </p:cNvSpPr>
          <p:nvPr>
            <p:ph type="dt" sz="half" idx="2"/>
          </p:nvPr>
        </p:nvSpPr>
        <p:spPr>
          <a:xfrm>
            <a:off x="457200" y="6245225"/>
            <a:ext cx="2133600" cy="476250"/>
          </a:xfrm>
          <a:prstGeom prst="rect">
            <a:avLst/>
          </a:prstGeom>
          <a:noFill/>
          <a:ln w="9525">
            <a:noFill/>
          </a:ln>
        </p:spPr>
        <p:txBody>
          <a:bodyPr/>
          <a:lstStyle>
            <a:lvl1pPr>
              <a:defRPr sz="1400">
                <a:ea typeface="SimSun" panose="02010600030101010101" pitchFamily="2" charset="-122"/>
              </a:defRPr>
            </a:lvl1pPr>
          </a:lstStyle>
          <a:p>
            <a:pPr lvl="0" fontAlgn="base"/>
            <a:endParaRPr lang="zh-CN" altLang="en-US" strike="noStrike" noProof="1"/>
          </a:p>
        </p:txBody>
      </p:sp>
      <p:sp>
        <p:nvSpPr>
          <p:cNvPr id="1029" name="Footer Placeholder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ea typeface="SimSun" panose="02010600030101010101" pitchFamily="2" charset="-122"/>
              </a:defRPr>
            </a:lvl1pPr>
          </a:lstStyle>
          <a:p>
            <a:pPr lvl="0" fontAlgn="base"/>
            <a:endParaRPr lang="zh-CN" altLang="en-US" strike="noStrike" noProof="1"/>
          </a:p>
        </p:txBody>
      </p:sp>
      <p:sp>
        <p:nvSpPr>
          <p:cNvPr id="1030" name="Slide Number Placeholder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ea typeface="SimSun" panose="02010600030101010101" pitchFamily="2" charset="-122"/>
              </a:defRPr>
            </a:lvl1p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pPr lvl="0" fontAlgn="base"/>
              <a:t>‹#›</a:t>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p:cNvSpPr>
            <a:spLocks noGrp="1"/>
          </p:cNvSpPr>
          <p:nvPr>
            <p:ph type="ctrTitle"/>
          </p:nvPr>
        </p:nvSpPr>
        <p:spPr>
          <a:ln/>
        </p:spPr>
        <p:txBody>
          <a:bodyPr anchor="b"/>
          <a:lstStyle/>
          <a:p>
            <a:pPr defTabSz="914400">
              <a:buClrTx/>
              <a:buSzTx/>
              <a:buFontTx/>
            </a:pPr>
            <a:r>
              <a:rPr lang="en-US" altLang="zh-CN" kern="1200" baseline="0" dirty="0">
                <a:latin typeface="+mj-lt"/>
                <a:ea typeface="+mj-ea"/>
                <a:cs typeface="+mj-cs"/>
              </a:rPr>
              <a:t>Stress Management during COVID-19 </a:t>
            </a:r>
          </a:p>
        </p:txBody>
      </p:sp>
      <p:sp>
        <p:nvSpPr>
          <p:cNvPr id="5122" name="Subtitle 2"/>
          <p:cNvSpPr>
            <a:spLocks noGrp="1"/>
          </p:cNvSpPr>
          <p:nvPr>
            <p:ph type="subTitle" idx="1"/>
          </p:nvPr>
        </p:nvSpPr>
        <p:spPr>
          <a:xfrm>
            <a:off x="1143000" y="3602038"/>
            <a:ext cx="6858000" cy="2493962"/>
          </a:xfrm>
          <a:ln/>
        </p:spPr>
        <p:txBody>
          <a:bodyPr anchor="t"/>
          <a:lstStyle/>
          <a:p>
            <a:pPr defTabSz="914400">
              <a:buClrTx/>
              <a:buSzTx/>
              <a:buFontTx/>
            </a:pPr>
            <a:endParaRPr lang="en-US" altLang="zh-CN" kern="1200" baseline="0" dirty="0">
              <a:latin typeface="+mn-lt"/>
              <a:ea typeface="+mn-ea"/>
              <a:cs typeface="+mn-cs"/>
            </a:endParaRPr>
          </a:p>
          <a:p>
            <a:pPr defTabSz="914400">
              <a:buClrTx/>
              <a:buSzTx/>
              <a:buFontTx/>
            </a:pPr>
            <a:endParaRPr lang="en-US" altLang="zh-CN" kern="1200" baseline="0" dirty="0">
              <a:latin typeface="+mn-lt"/>
              <a:ea typeface="+mn-ea"/>
              <a:cs typeface="+mn-cs"/>
            </a:endParaRPr>
          </a:p>
          <a:p>
            <a:pPr defTabSz="914400">
              <a:buClrTx/>
              <a:buSzTx/>
              <a:buFontTx/>
            </a:pPr>
            <a:endParaRPr lang="en-US" altLang="zh-CN" kern="1200" baseline="0" dirty="0">
              <a:latin typeface="+mn-lt"/>
              <a:ea typeface="+mn-ea"/>
              <a:cs typeface="+mn-cs"/>
            </a:endParaRPr>
          </a:p>
          <a:p>
            <a:pPr algn="r" defTabSz="914400">
              <a:buClrTx/>
              <a:buSzTx/>
              <a:buFontTx/>
            </a:pPr>
            <a:r>
              <a:rPr lang="en-US" altLang="zh-CN" kern="1200" baseline="0" dirty="0">
                <a:latin typeface="+mn-lt"/>
                <a:ea typeface="+mn-ea"/>
                <a:cs typeface="+mn-cs"/>
              </a:rPr>
              <a:t>				</a:t>
            </a:r>
            <a:r>
              <a:rPr lang="en-US" altLang="zh-CN" kern="1200" baseline="0" dirty="0" err="1" smtClean="0">
                <a:latin typeface="+mn-lt"/>
                <a:ea typeface="+mn-ea"/>
                <a:cs typeface="+mn-cs"/>
              </a:rPr>
              <a:t>M.Moahamed</a:t>
            </a:r>
            <a:r>
              <a:rPr lang="en-US" altLang="zh-CN" kern="1200" dirty="0" smtClean="0">
                <a:latin typeface="+mn-lt"/>
                <a:ea typeface="+mn-ea"/>
                <a:cs typeface="+mn-cs"/>
              </a:rPr>
              <a:t> </a:t>
            </a:r>
            <a:r>
              <a:rPr lang="en-US" altLang="zh-CN" kern="1200" dirty="0" err="1" smtClean="0">
                <a:latin typeface="+mn-lt"/>
                <a:ea typeface="+mn-ea"/>
                <a:cs typeface="+mn-cs"/>
              </a:rPr>
              <a:t>Ilyas</a:t>
            </a:r>
            <a:endParaRPr lang="en-US" altLang="zh-CN" dirty="0" smtClean="0"/>
          </a:p>
          <a:p>
            <a:pPr algn="r" defTabSz="914400">
              <a:buClrTx/>
              <a:buSzTx/>
              <a:buFontTx/>
            </a:pPr>
            <a:r>
              <a:rPr lang="en-US" altLang="zh-CN" kern="1200" baseline="0" dirty="0" smtClean="0">
                <a:latin typeface="+mn-lt"/>
                <a:ea typeface="+mn-ea"/>
                <a:cs typeface="+mn-cs"/>
              </a:rPr>
              <a:t>Assistant</a:t>
            </a:r>
            <a:r>
              <a:rPr lang="en-US" altLang="zh-CN" kern="1200" dirty="0" smtClean="0">
                <a:latin typeface="+mn-lt"/>
                <a:ea typeface="+mn-ea"/>
                <a:cs typeface="+mn-cs"/>
              </a:rPr>
              <a:t> Professor of Commerce,</a:t>
            </a:r>
          </a:p>
          <a:p>
            <a:pPr algn="r" defTabSz="914400">
              <a:buClrTx/>
              <a:buSzTx/>
              <a:buFontTx/>
            </a:pPr>
            <a:r>
              <a:rPr lang="en-US" altLang="zh-CN" dirty="0" err="1" smtClean="0"/>
              <a:t>Hajee</a:t>
            </a:r>
            <a:r>
              <a:rPr lang="en-US" altLang="zh-CN" dirty="0" smtClean="0"/>
              <a:t> </a:t>
            </a:r>
            <a:r>
              <a:rPr lang="en-US" altLang="zh-CN" dirty="0" err="1" smtClean="0"/>
              <a:t>Karutha</a:t>
            </a:r>
            <a:r>
              <a:rPr lang="en-US" altLang="zh-CN" dirty="0" smtClean="0"/>
              <a:t> </a:t>
            </a:r>
            <a:r>
              <a:rPr lang="en-US" altLang="zh-CN" dirty="0" err="1" smtClean="0"/>
              <a:t>Rowther</a:t>
            </a:r>
            <a:r>
              <a:rPr lang="en-US" altLang="zh-CN" dirty="0" smtClean="0"/>
              <a:t> </a:t>
            </a:r>
            <a:r>
              <a:rPr lang="en-US" altLang="zh-CN" dirty="0" err="1" smtClean="0"/>
              <a:t>Howdia</a:t>
            </a:r>
            <a:r>
              <a:rPr lang="en-US" altLang="zh-CN" dirty="0" smtClean="0"/>
              <a:t> College,</a:t>
            </a:r>
          </a:p>
          <a:p>
            <a:pPr algn="r" defTabSz="914400">
              <a:buClrTx/>
              <a:buSzTx/>
              <a:buFontTx/>
            </a:pPr>
            <a:r>
              <a:rPr lang="en-US" altLang="zh-CN" kern="1200" dirty="0" err="1" smtClean="0">
                <a:latin typeface="+mn-lt"/>
                <a:ea typeface="+mn-ea"/>
                <a:cs typeface="+mn-cs"/>
              </a:rPr>
              <a:t>Uthamapalayam</a:t>
            </a:r>
            <a:endParaRPr lang="en-US" altLang="zh-CN" kern="1200" dirty="0" smtClean="0">
              <a:latin typeface="+mn-lt"/>
              <a:ea typeface="+mn-ea"/>
              <a:cs typeface="+mn-cs"/>
            </a:endParaRPr>
          </a:p>
          <a:p>
            <a:pPr defTabSz="914400">
              <a:buClrTx/>
              <a:buSzTx/>
              <a:buFontTx/>
            </a:pPr>
            <a:endParaRPr lang="en-US" altLang="zh-CN" kern="1200" baseline="0" dirty="0">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p:cNvPicPr>
          <p:nvPr/>
        </p:nvPicPr>
        <p:blipFill>
          <a:blip r:embed="rId2"/>
          <a:stretch>
            <a:fillRect/>
          </a:stretch>
        </p:blipFill>
        <p:spPr>
          <a:xfrm>
            <a:off x="276225" y="304800"/>
            <a:ext cx="8305800" cy="6005513"/>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p:cNvPicPr>
          <p:nvPr/>
        </p:nvPicPr>
        <p:blipFill>
          <a:blip r:embed="rId2"/>
          <a:stretch>
            <a:fillRect/>
          </a:stretch>
        </p:blipFill>
        <p:spPr>
          <a:xfrm>
            <a:off x="319088" y="161925"/>
            <a:ext cx="8234362" cy="6189663"/>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Content Placeholder 3"/>
          <p:cNvPicPr>
            <a:picLocks noGrp="1" noChangeAspect="1"/>
          </p:cNvPicPr>
          <p:nvPr/>
        </p:nvPicPr>
        <p:blipFill>
          <a:blip r:embed="rId2"/>
          <a:stretch>
            <a:fillRect/>
          </a:stretch>
        </p:blipFill>
        <p:spPr>
          <a:xfrm>
            <a:off x="300038" y="231775"/>
            <a:ext cx="8386762" cy="6388100"/>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p:cNvPicPr>
          <p:nvPr/>
        </p:nvPicPr>
        <p:blipFill>
          <a:blip r:embed="rId2"/>
          <a:stretch>
            <a:fillRect/>
          </a:stretch>
        </p:blipFill>
        <p:spPr>
          <a:xfrm>
            <a:off x="304800" y="604838"/>
            <a:ext cx="8577263" cy="5748337"/>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p:cNvPicPr>
            <a:picLocks noChangeAspect="1"/>
          </p:cNvPicPr>
          <p:nvPr/>
        </p:nvPicPr>
        <p:blipFill>
          <a:blip r:embed="rId2"/>
          <a:stretch>
            <a:fillRect/>
          </a:stretch>
        </p:blipFill>
        <p:spPr>
          <a:xfrm>
            <a:off x="304800" y="341313"/>
            <a:ext cx="8534400" cy="5826125"/>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spect="1"/>
          </p:cNvPicPr>
          <p:nvPr/>
        </p:nvPicPr>
        <p:blipFill>
          <a:blip r:embed="rId2"/>
          <a:stretch>
            <a:fillRect/>
          </a:stretch>
        </p:blipFill>
        <p:spPr>
          <a:xfrm>
            <a:off x="433388" y="890588"/>
            <a:ext cx="8220075" cy="5434012"/>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p:cNvPicPr>
            <a:picLocks noChangeAspect="1"/>
          </p:cNvPicPr>
          <p:nvPr/>
        </p:nvPicPr>
        <p:blipFill>
          <a:blip r:embed="rId2"/>
          <a:stretch>
            <a:fillRect/>
          </a:stretch>
        </p:blipFill>
        <p:spPr>
          <a:xfrm>
            <a:off x="333375" y="1147763"/>
            <a:ext cx="8477250" cy="5176837"/>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p:cNvPicPr>
          <p:nvPr/>
        </p:nvPicPr>
        <p:blipFill>
          <a:blip r:embed="rId2"/>
          <a:stretch>
            <a:fillRect/>
          </a:stretch>
        </p:blipFill>
        <p:spPr>
          <a:xfrm>
            <a:off x="676275" y="1147763"/>
            <a:ext cx="7720013" cy="5148262"/>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spect="1"/>
          </p:cNvPicPr>
          <p:nvPr/>
        </p:nvPicPr>
        <p:blipFill>
          <a:blip r:embed="rId2"/>
          <a:stretch>
            <a:fillRect/>
          </a:stretch>
        </p:blipFill>
        <p:spPr>
          <a:xfrm>
            <a:off x="1533525" y="1147763"/>
            <a:ext cx="6076950" cy="4562475"/>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p:cNvPicPr>
            <a:picLocks noChangeAspect="1"/>
          </p:cNvPicPr>
          <p:nvPr/>
        </p:nvPicPr>
        <p:blipFill>
          <a:blip r:embed="rId2"/>
          <a:stretch>
            <a:fillRect/>
          </a:stretch>
        </p:blipFill>
        <p:spPr>
          <a:xfrm>
            <a:off x="619125" y="1147763"/>
            <a:ext cx="8143875" cy="5362575"/>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a:ln/>
        </p:spPr>
        <p:txBody>
          <a:bodyPr anchor="ctr"/>
          <a:lstStyle/>
          <a:p>
            <a:endParaRPr lang="en-US" altLang="zh-CN"/>
          </a:p>
        </p:txBody>
      </p:sp>
      <p:pic>
        <p:nvPicPr>
          <p:cNvPr id="6146" name="Content Placeholder 3"/>
          <p:cNvPicPr>
            <a:picLocks noGrp="1" noChangeAspect="1"/>
          </p:cNvPicPr>
          <p:nvPr>
            <p:ph idx="1"/>
          </p:nvPr>
        </p:nvPicPr>
        <p:blipFill>
          <a:blip r:embed="rId2"/>
          <a:stretch>
            <a:fillRect/>
          </a:stretch>
        </p:blipFill>
        <p:spPr>
          <a:xfrm>
            <a:off x="457200" y="274638"/>
            <a:ext cx="8370888" cy="6583362"/>
          </a:xfrm>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ln/>
        </p:spPr>
        <p:txBody>
          <a:bodyPr anchor="ctr"/>
          <a:lstStyle/>
          <a:p>
            <a:endParaRPr lang="en-US" altLang="zh-CN"/>
          </a:p>
        </p:txBody>
      </p:sp>
      <p:pic>
        <p:nvPicPr>
          <p:cNvPr id="24578" name="Content Placeholder 3"/>
          <p:cNvPicPr>
            <a:picLocks noGrp="1" noChangeAspect="1"/>
          </p:cNvPicPr>
          <p:nvPr>
            <p:ph idx="1"/>
          </p:nvPr>
        </p:nvPicPr>
        <p:blipFill>
          <a:blip r:embed="rId2"/>
          <a:stretch>
            <a:fillRect/>
          </a:stretch>
        </p:blipFill>
        <p:spPr>
          <a:xfrm>
            <a:off x="457200" y="0"/>
            <a:ext cx="8229600" cy="6126163"/>
          </a:xfrm>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0"/>
            <a:ext cx="8229600" cy="3084513"/>
          </a:xfrm>
          <a:ln/>
        </p:spPr>
        <p:txBody>
          <a:bodyPr anchor="ctr"/>
          <a:lstStyle/>
          <a:p>
            <a:r>
              <a:rPr lang="en-US" altLang="zh-CN"/>
              <a:t>“Stress” means</a:t>
            </a:r>
            <a:br>
              <a:rPr lang="en-US" altLang="zh-CN"/>
            </a:br>
            <a:r>
              <a:rPr lang="en-US" altLang="zh-CN"/>
              <a:t>feeling troubled</a:t>
            </a:r>
            <a:br>
              <a:rPr lang="en-US" altLang="zh-CN"/>
            </a:br>
            <a:r>
              <a:rPr lang="en-US" altLang="zh-CN"/>
              <a:t>or threatened</a:t>
            </a:r>
            <a:br>
              <a:rPr lang="en-US" altLang="zh-CN"/>
            </a:br>
            <a:r>
              <a:rPr lang="en-US" altLang="zh-CN"/>
              <a:t>by life.</a:t>
            </a:r>
          </a:p>
        </p:txBody>
      </p:sp>
      <p:pic>
        <p:nvPicPr>
          <p:cNvPr id="25602" name="Content Placeholder 3"/>
          <p:cNvPicPr>
            <a:picLocks noGrp="1" noChangeAspect="1"/>
          </p:cNvPicPr>
          <p:nvPr>
            <p:ph idx="1"/>
          </p:nvPr>
        </p:nvPicPr>
        <p:blipFill>
          <a:blip r:embed="rId2"/>
          <a:stretch>
            <a:fillRect/>
          </a:stretch>
        </p:blipFill>
        <p:spPr>
          <a:xfrm>
            <a:off x="457200" y="2162175"/>
            <a:ext cx="8229600" cy="3402013"/>
          </a:xfrm>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ln/>
        </p:spPr>
        <p:txBody>
          <a:bodyPr anchor="ctr"/>
          <a:lstStyle/>
          <a:p>
            <a:r>
              <a:rPr lang="en-US" altLang="zh-CN"/>
              <a:t>COVID-19: common reactions</a:t>
            </a:r>
            <a:br>
              <a:rPr lang="en-US" altLang="zh-CN"/>
            </a:br>
            <a:endParaRPr lang="en-US" altLang="zh-CN"/>
          </a:p>
        </p:txBody>
      </p:sp>
      <p:sp>
        <p:nvSpPr>
          <p:cNvPr id="26626" name="Content Placeholder 2"/>
          <p:cNvSpPr>
            <a:spLocks noGrp="1"/>
          </p:cNvSpPr>
          <p:nvPr>
            <p:ph idx="1"/>
          </p:nvPr>
        </p:nvSpPr>
        <p:spPr>
          <a:ln/>
        </p:spPr>
        <p:txBody>
          <a:bodyPr anchor="t"/>
          <a:lstStyle/>
          <a:p>
            <a:pPr marL="0" indent="0">
              <a:buNone/>
            </a:pPr>
            <a:r>
              <a:rPr lang="en-US" altLang="zh-CN" sz="2800"/>
              <a:t>		</a:t>
            </a:r>
            <a:r>
              <a:rPr lang="en-US" altLang="zh-CN" sz="3600"/>
              <a:t>As the COVID-19 pandemic and its far-reaching implications continue to unfold globally and in our community, it's normal for people to experience a wide range of thoughts, feelings and reactions including:</a:t>
            </a:r>
          </a:p>
          <a:p>
            <a:pPr marL="0" indent="0">
              <a:buNone/>
            </a:pPr>
            <a:endParaRPr lang="en-US" altLang="zh-CN" sz="36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4"/>
          <p:cNvSpPr txBox="1"/>
          <p:nvPr/>
        </p:nvSpPr>
        <p:spPr>
          <a:xfrm>
            <a:off x="1054100" y="1582738"/>
            <a:ext cx="7932738" cy="3968750"/>
          </a:xfrm>
          <a:prstGeom prst="rect">
            <a:avLst/>
          </a:prstGeom>
          <a:noFill/>
          <a:ln w="9525">
            <a:noFill/>
          </a:ln>
        </p:spPr>
        <p:txBody>
          <a:bodyPr wrap="square" anchor="t">
            <a:spAutoFit/>
          </a:bodyPr>
          <a:lstStyle/>
          <a:p>
            <a:pPr marL="285750" indent="-285750">
              <a:buFont typeface="Arial" panose="020B0604020202020204" pitchFamily="34" charset="0"/>
              <a:buChar char="•"/>
            </a:pPr>
            <a:r>
              <a:rPr lang="en-US" altLang="zh-CN" sz="3600">
                <a:latin typeface="Arial" panose="020B0604020202020204" pitchFamily="34" charset="0"/>
                <a:sym typeface="Arial" panose="020B0604020202020204" pitchFamily="34" charset="0"/>
              </a:rPr>
              <a:t>Frustration, irritability, or anger</a:t>
            </a:r>
            <a:endParaRPr lang="en-US" altLang="zh-CN" sz="3600">
              <a:latin typeface="Arial" panose="020B0604020202020204" pitchFamily="34" charset="0"/>
            </a:endParaRPr>
          </a:p>
          <a:p>
            <a:pPr marL="285750" indent="-285750">
              <a:buFont typeface="Arial" panose="020B0604020202020204" pitchFamily="34" charset="0"/>
              <a:buChar char="•"/>
            </a:pPr>
            <a:r>
              <a:rPr lang="en-US" altLang="zh-CN" sz="3600">
                <a:latin typeface="Arial" panose="020B0604020202020204" pitchFamily="34" charset="0"/>
                <a:sym typeface="Arial" panose="020B0604020202020204" pitchFamily="34" charset="0"/>
              </a:rPr>
              <a:t>Restlessness or agitation</a:t>
            </a:r>
            <a:endParaRPr lang="en-US" altLang="zh-CN" sz="3600">
              <a:latin typeface="Arial" panose="020B0604020202020204" pitchFamily="34" charset="0"/>
            </a:endParaRPr>
          </a:p>
          <a:p>
            <a:pPr marL="285750" indent="-285750">
              <a:buFont typeface="Arial" panose="020B0604020202020204" pitchFamily="34" charset="0"/>
              <a:buChar char="•"/>
            </a:pPr>
            <a:r>
              <a:rPr lang="en-US" altLang="zh-CN" sz="3600">
                <a:latin typeface="Arial" panose="020B0604020202020204" pitchFamily="34" charset="0"/>
                <a:sym typeface="Arial" panose="020B0604020202020204" pitchFamily="34" charset="0"/>
              </a:rPr>
              <a:t>Feeling helpless</a:t>
            </a:r>
            <a:endParaRPr lang="en-US" altLang="zh-CN" sz="3600">
              <a:latin typeface="Arial" panose="020B0604020202020204" pitchFamily="34" charset="0"/>
            </a:endParaRPr>
          </a:p>
          <a:p>
            <a:pPr marL="285750" indent="-285750">
              <a:buFont typeface="Arial" panose="020B0604020202020204" pitchFamily="34" charset="0"/>
              <a:buChar char="•"/>
            </a:pPr>
            <a:r>
              <a:rPr lang="en-US" altLang="zh-CN" sz="3600">
                <a:latin typeface="Arial" panose="020B0604020202020204" pitchFamily="34" charset="0"/>
                <a:sym typeface="Arial" panose="020B0604020202020204" pitchFamily="34" charset="0"/>
              </a:rPr>
              <a:t>Difficulty concentrating or sleeping</a:t>
            </a:r>
            <a:endParaRPr lang="en-US" altLang="zh-CN" sz="3600">
              <a:latin typeface="Arial" panose="020B0604020202020204" pitchFamily="34" charset="0"/>
            </a:endParaRPr>
          </a:p>
          <a:p>
            <a:pPr marL="285750" indent="-285750">
              <a:buFont typeface="Arial" panose="020B0604020202020204" pitchFamily="34" charset="0"/>
              <a:buChar char="•"/>
            </a:pPr>
            <a:r>
              <a:rPr lang="en-US" altLang="zh-CN" sz="3600">
                <a:latin typeface="Arial" panose="020B0604020202020204" pitchFamily="34" charset="0"/>
                <a:sym typeface="Arial" panose="020B0604020202020204" pitchFamily="34" charset="0"/>
              </a:rPr>
              <a:t>Feeling disconnected from others</a:t>
            </a:r>
            <a:endParaRPr lang="en-US" altLang="zh-CN" sz="3600">
              <a:latin typeface="Arial" panose="020B0604020202020204" pitchFamily="34" charset="0"/>
            </a:endParaRPr>
          </a:p>
          <a:p>
            <a:pPr marL="285750" indent="-285750">
              <a:buFont typeface="Arial" panose="020B0604020202020204" pitchFamily="34" charset="0"/>
              <a:buChar char="•"/>
            </a:pPr>
            <a:r>
              <a:rPr lang="en-US" altLang="zh-CN" sz="3600">
                <a:latin typeface="Arial" panose="020B0604020202020204" pitchFamily="34" charset="0"/>
                <a:sym typeface="Arial" panose="020B0604020202020204" pitchFamily="34" charset="0"/>
              </a:rPr>
              <a:t>Apprehension about going to public spaces</a:t>
            </a:r>
            <a:endParaRPr lang="en-US" altLang="zh-CN" sz="3600">
              <a:latin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844550" y="2274888"/>
            <a:ext cx="7531100" cy="5078413"/>
          </a:xfrm>
          <a:prstGeom prst="rect">
            <a:avLst/>
          </a:prstGeom>
          <a:noFill/>
        </p:spPr>
        <p:txBody>
          <a:bodyPr wrap="square" rtlCol="0" anchor="t">
            <a:spAutoFit/>
          </a:bodyPr>
          <a:lstStyle/>
          <a:p>
            <a:pPr marL="285750" indent="-285750">
              <a:buFont typeface="Arial" panose="020B0604020202020204" pitchFamily="34" charset="0"/>
              <a:buChar char="•"/>
            </a:pPr>
            <a:r>
              <a:rPr lang="en-US" altLang="zh-CN" sz="3600" noProof="1">
                <a:latin typeface="Arial" panose="020B0604020202020204" pitchFamily="34" charset="0"/>
                <a:ea typeface="+mn-ea"/>
                <a:cs typeface="+mn-cs"/>
                <a:sym typeface="+mn-ea"/>
              </a:rPr>
              <a:t>Feeling stressed or overwhelmed</a:t>
            </a:r>
            <a:endParaRPr lang="en-US" altLang="zh-CN" sz="3600" noProof="1"/>
          </a:p>
          <a:p>
            <a:pPr marL="285750" indent="-285750">
              <a:buFont typeface="Arial" panose="020B0604020202020204" pitchFamily="34" charset="0"/>
              <a:buChar char="•"/>
            </a:pPr>
            <a:r>
              <a:rPr lang="en-US" altLang="zh-CN" sz="3600" noProof="1">
                <a:latin typeface="Arial" panose="020B0604020202020204" pitchFamily="34" charset="0"/>
                <a:ea typeface="+mn-ea"/>
                <a:cs typeface="+mn-cs"/>
                <a:sym typeface="+mn-ea"/>
              </a:rPr>
              <a:t>Anxiety, worry, or fear</a:t>
            </a:r>
            <a:endParaRPr lang="en-US" altLang="zh-CN" sz="3600" noProof="1"/>
          </a:p>
          <a:p>
            <a:pPr marL="285750" indent="-285750">
              <a:buFont typeface="Arial" panose="020B0604020202020204" pitchFamily="34" charset="0"/>
              <a:buChar char="•"/>
            </a:pPr>
            <a:r>
              <a:rPr lang="en-US" altLang="zh-CN" sz="3600" noProof="1">
                <a:latin typeface="Arial" panose="020B0604020202020204" pitchFamily="34" charset="0"/>
                <a:ea typeface="+mn-ea"/>
                <a:cs typeface="+mn-cs"/>
                <a:sym typeface="+mn-ea"/>
              </a:rPr>
              <a:t>Racing thoughts</a:t>
            </a:r>
            <a:endParaRPr lang="en-US" altLang="zh-CN" sz="3600" noProof="1"/>
          </a:p>
          <a:p>
            <a:pPr marL="285750" indent="-285750">
              <a:buFont typeface="Arial" panose="020B0604020202020204" pitchFamily="34" charset="0"/>
              <a:buChar char="•"/>
            </a:pPr>
            <a:r>
              <a:rPr lang="en-US" altLang="zh-CN" sz="3600" noProof="1">
                <a:latin typeface="Arial" panose="020B0604020202020204" pitchFamily="34" charset="0"/>
                <a:ea typeface="+mn-ea"/>
                <a:cs typeface="+mn-cs"/>
                <a:sym typeface="+mn-ea"/>
              </a:rPr>
              <a:t>Sadness, tearfulness, loss of interest in usual enjoyable activities</a:t>
            </a:r>
            <a:endParaRPr lang="en-US" altLang="zh-CN" sz="3600" noProof="1">
              <a:sym typeface="+mn-ea"/>
            </a:endParaRPr>
          </a:p>
          <a:p>
            <a:pPr marL="285750" indent="-285750">
              <a:buFont typeface="Arial" panose="020B0604020202020204" pitchFamily="34" charset="0"/>
              <a:buChar char="•"/>
            </a:pPr>
            <a:r>
              <a:rPr lang="en-US" altLang="zh-CN" sz="3600" noProof="1">
                <a:latin typeface="Arial" panose="020B0604020202020204" pitchFamily="34" charset="0"/>
                <a:ea typeface="+mn-ea"/>
                <a:cs typeface="+mn-cs"/>
                <a:sym typeface="+mn-ea"/>
              </a:rPr>
              <a:t>Trouble relaxing</a:t>
            </a:r>
            <a:endParaRPr lang="en-US" altLang="zh-CN" sz="3600" noProof="1"/>
          </a:p>
          <a:p>
            <a:pPr marL="285750" indent="-285750">
              <a:buFont typeface="Arial" panose="020B0604020202020204" pitchFamily="34" charset="0"/>
              <a:buChar char="•"/>
            </a:pPr>
            <a:endParaRPr lang="en-US" altLang="zh-CN" sz="3600" noProof="1"/>
          </a:p>
          <a:p>
            <a:endParaRPr lang="en-US" sz="3600" noProof="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ln/>
        </p:spPr>
        <p:txBody>
          <a:bodyPr anchor="ctr"/>
          <a:lstStyle/>
          <a:p>
            <a:endParaRPr lang="en-US" altLang="zh-CN"/>
          </a:p>
        </p:txBody>
      </p:sp>
      <p:sp>
        <p:nvSpPr>
          <p:cNvPr id="3" name="Content Placeholder 2"/>
          <p:cNvSpPr>
            <a:spLocks noGrp="1"/>
          </p:cNvSpPr>
          <p:nvPr>
            <p:ph idx="1"/>
          </p:nvPr>
        </p:nvSpPr>
        <p:spPr/>
        <p:txBody>
          <a:bodyPr/>
          <a:lstStyle/>
          <a:p>
            <a:pPr marL="342900" marR="0" indent="-342900" algn="l" defTabSz="914400" rtl="0" eaLnBrk="1" fontAlgn="base" latinLnBrk="0" hangingPunct="1">
              <a:lnSpc>
                <a:spcPct val="100000"/>
              </a:lnSpc>
              <a:spcBef>
                <a:spcPct val="20000"/>
              </a:spcBef>
              <a:spcAft>
                <a:spcPct val="0"/>
              </a:spcAft>
              <a:buClrTx/>
              <a:buSzTx/>
              <a:buFontTx/>
              <a:buChar char="•"/>
            </a:pPr>
            <a:r>
              <a:rPr kumimoji="0" lang="en-US" sz="4000" b="0" i="0" u="none" strike="noStrike" kern="1200" cap="none" spc="0" normalizeH="0" baseline="0" noProof="1">
                <a:solidFill>
                  <a:schemeClr val="tx1"/>
                </a:solidFill>
                <a:latin typeface="+mn-lt"/>
                <a:ea typeface="+mn-ea"/>
                <a:cs typeface="+mn-cs"/>
              </a:rPr>
              <a:t>Physical symptoms such as</a:t>
            </a:r>
            <a:r>
              <a:rPr kumimoji="0" lang="en-US" altLang="zh-CN" sz="4000" b="0" i="0" u="none" strike="noStrike" kern="1200" cap="none" spc="0" normalizeH="0" baseline="0" noProof="1">
                <a:solidFill>
                  <a:schemeClr val="tx1"/>
                </a:solidFill>
                <a:latin typeface="+mn-lt"/>
                <a:ea typeface="+mn-ea"/>
                <a:cs typeface="+mn-cs"/>
                <a:sym typeface="+mn-ea"/>
              </a:rPr>
              <a:t> increased heart rate, stomach upset,  fatigue, or other uncomfortable sensations</a:t>
            </a:r>
            <a:endParaRPr kumimoji="0" lang="en-US" altLang="zh-CN" sz="4000" b="0" i="0" u="none" strike="noStrike" kern="1200" cap="none" spc="0" normalizeH="0" baseline="0" noProof="1">
              <a:solidFill>
                <a:schemeClr val="tx1"/>
              </a:solidFill>
              <a:latin typeface="+mn-lt"/>
              <a:ea typeface="+mn-ea"/>
              <a:cs typeface="+mn-cs"/>
            </a:endParaRPr>
          </a:p>
          <a:p>
            <a:pPr marL="0" marR="0" indent="0" algn="l" defTabSz="914400" rtl="0" eaLnBrk="1" fontAlgn="base" latinLnBrk="0" hangingPunct="1">
              <a:lnSpc>
                <a:spcPct val="100000"/>
              </a:lnSpc>
              <a:spcBef>
                <a:spcPct val="20000"/>
              </a:spcBef>
              <a:spcAft>
                <a:spcPct val="0"/>
              </a:spcAft>
              <a:buClrTx/>
              <a:buSzTx/>
              <a:buFontTx/>
              <a:buNone/>
            </a:pPr>
            <a:r>
              <a:rPr kumimoji="0" lang="en-US" sz="4000" b="0" i="0" u="none" strike="noStrike" kern="1200" cap="none" spc="0" normalizeH="0" baseline="0" noProof="1">
                <a:solidFill>
                  <a:schemeClr val="tx1"/>
                </a:solidFill>
                <a:latin typeface="+mn-lt"/>
                <a:ea typeface="+mn-ea"/>
                <a:cs typeface="+mn-cs"/>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ln/>
        </p:spPr>
        <p:txBody>
          <a:bodyPr anchor="ctr"/>
          <a:lstStyle/>
          <a:p>
            <a:endParaRPr lang="en-US" altLang="zh-CN"/>
          </a:p>
        </p:txBody>
      </p:sp>
      <p:sp>
        <p:nvSpPr>
          <p:cNvPr id="37890" name="Content Placeholder 2"/>
          <p:cNvSpPr>
            <a:spLocks noGrp="1"/>
          </p:cNvSpPr>
          <p:nvPr>
            <p:ph idx="1"/>
          </p:nvPr>
        </p:nvSpPr>
        <p:spPr/>
        <p:txBody>
          <a:bodyPr anchor="t"/>
          <a:lstStyle/>
          <a:p>
            <a:pPr marL="0" marR="0" indent="0" algn="l" defTabSz="914400" rtl="0" eaLnBrk="1" fontAlgn="base" latinLnBrk="0" hangingPunct="1">
              <a:lnSpc>
                <a:spcPct val="100000"/>
              </a:lnSpc>
              <a:spcBef>
                <a:spcPct val="20000"/>
              </a:spcBef>
              <a:spcAft>
                <a:spcPct val="0"/>
              </a:spcAft>
              <a:buClrTx/>
              <a:buSzTx/>
              <a:buFontTx/>
              <a:buNone/>
            </a:pPr>
            <a:r>
              <a:rPr kumimoji="0" lang="en-US" altLang="zh-CN" sz="2800" b="0" i="0" u="none" strike="noStrike" kern="1200" cap="none" spc="0" normalizeH="0" baseline="0" noProof="1">
                <a:solidFill>
                  <a:schemeClr val="tx1"/>
                </a:solidFill>
                <a:latin typeface="+mn-lt"/>
                <a:ea typeface="+mn-ea"/>
                <a:cs typeface="+mn-cs"/>
              </a:rPr>
              <a:t>	These experiences are all understandable in </a:t>
            </a:r>
          </a:p>
          <a:p>
            <a:pPr marL="0" marR="0" indent="0" algn="l" defTabSz="914400" rtl="0" eaLnBrk="1" fontAlgn="base" latinLnBrk="0" hangingPunct="1">
              <a:lnSpc>
                <a:spcPct val="100000"/>
              </a:lnSpc>
              <a:spcBef>
                <a:spcPct val="20000"/>
              </a:spcBef>
              <a:spcAft>
                <a:spcPct val="0"/>
              </a:spcAft>
              <a:buClrTx/>
              <a:buSzTx/>
              <a:buFontTx/>
              <a:buNone/>
            </a:pPr>
            <a:r>
              <a:rPr kumimoji="0" lang="en-US" altLang="zh-CN" sz="2800" b="0" i="0" u="none" strike="noStrike" kern="1200" cap="none" spc="0" normalizeH="0" baseline="0" noProof="1">
                <a:solidFill>
                  <a:schemeClr val="tx1"/>
                </a:solidFill>
                <a:latin typeface="+mn-lt"/>
                <a:ea typeface="+mn-ea"/>
                <a:cs typeface="+mn-cs"/>
              </a:rPr>
              <a:t>     the face of this significant challenge. </a:t>
            </a:r>
          </a:p>
          <a:p>
            <a:pPr marL="0" marR="0" indent="0" algn="l" defTabSz="914400" rtl="0" eaLnBrk="1" fontAlgn="base" latinLnBrk="0" hangingPunct="1">
              <a:lnSpc>
                <a:spcPct val="100000"/>
              </a:lnSpc>
              <a:spcBef>
                <a:spcPct val="20000"/>
              </a:spcBef>
              <a:spcAft>
                <a:spcPct val="0"/>
              </a:spcAft>
              <a:buClrTx/>
              <a:buSzTx/>
              <a:buFontTx/>
              <a:buNone/>
            </a:pPr>
            <a:r>
              <a:rPr kumimoji="0" lang="en-US" altLang="zh-CN" sz="2800" b="0" i="0" u="none" strike="noStrike" kern="1200" cap="none" spc="0" normalizeH="0" baseline="0" noProof="1">
                <a:solidFill>
                  <a:schemeClr val="tx1"/>
                </a:solidFill>
                <a:latin typeface="+mn-lt"/>
                <a:ea typeface="+mn-ea"/>
                <a:cs typeface="+mn-cs"/>
              </a:rPr>
              <a:t>There has been loss of life, rapid changes to our way of life (e.g., study, work, social gatherings), </a:t>
            </a:r>
          </a:p>
          <a:p>
            <a:pPr marL="342900" marR="0" indent="-342900" algn="l" defTabSz="914400" rtl="0" eaLnBrk="1" fontAlgn="base" latinLnBrk="0" hangingPunct="1">
              <a:lnSpc>
                <a:spcPct val="100000"/>
              </a:lnSpc>
              <a:spcBef>
                <a:spcPct val="20000"/>
              </a:spcBef>
              <a:spcAft>
                <a:spcPct val="0"/>
              </a:spcAft>
              <a:buClrTx/>
              <a:buSzTx/>
              <a:buFontTx/>
              <a:buChar char="•"/>
            </a:pPr>
            <a:r>
              <a:rPr kumimoji="0" lang="en-US" altLang="zh-CN" sz="2800" b="0" i="0" u="none" strike="noStrike" kern="1200" cap="none" spc="0" normalizeH="0" baseline="0" noProof="1">
                <a:solidFill>
                  <a:schemeClr val="tx1"/>
                </a:solidFill>
                <a:latin typeface="+mn-lt"/>
                <a:ea typeface="+mn-ea"/>
                <a:cs typeface="+mn-cs"/>
              </a:rPr>
              <a:t> disrupted plans due to travel restrictions </a:t>
            </a:r>
          </a:p>
          <a:p>
            <a:pPr marL="342900" marR="0" indent="-342900" algn="l" defTabSz="914400" rtl="0" eaLnBrk="1" fontAlgn="base" latinLnBrk="0" hangingPunct="1">
              <a:lnSpc>
                <a:spcPct val="100000"/>
              </a:lnSpc>
              <a:spcBef>
                <a:spcPct val="20000"/>
              </a:spcBef>
              <a:spcAft>
                <a:spcPct val="0"/>
              </a:spcAft>
              <a:buClrTx/>
              <a:buSzTx/>
              <a:buFontTx/>
              <a:buChar char="•"/>
            </a:pPr>
            <a:r>
              <a:rPr kumimoji="0" lang="en-US" altLang="zh-CN" sz="2800" b="0" i="0" u="none" strike="noStrike" kern="1200" cap="none" spc="0" normalizeH="0" baseline="0" noProof="1">
                <a:solidFill>
                  <a:schemeClr val="tx1"/>
                </a:solidFill>
                <a:latin typeface="+mn-lt"/>
                <a:ea typeface="+mn-ea"/>
                <a:cs typeface="+mn-cs"/>
              </a:rPr>
              <a:t> social (physical) distancing measures in our efforts to slow the spread of transmission. 			People are naturally concerned for their own and their loved ones’ health and safety. </a:t>
            </a:r>
          </a:p>
          <a:p>
            <a:pPr marL="342900" marR="0" indent="-342900" algn="l" defTabSz="914400" rtl="0" eaLnBrk="1" fontAlgn="base" latinLnBrk="0" hangingPunct="1">
              <a:lnSpc>
                <a:spcPct val="100000"/>
              </a:lnSpc>
              <a:spcBef>
                <a:spcPct val="20000"/>
              </a:spcBef>
              <a:spcAft>
                <a:spcPct val="0"/>
              </a:spcAft>
              <a:buClrTx/>
              <a:buSzTx/>
              <a:buFontTx/>
              <a:buChar char="•"/>
            </a:pPr>
            <a:endParaRPr kumimoji="0" lang="en-US" altLang="zh-CN" sz="2800" b="0" i="0" u="none" strike="noStrike" kern="1200" cap="none" spc="0" normalizeH="0" baseline="0" noProof="1">
              <a:solidFill>
                <a:schemeClr val="tx1"/>
              </a:solidFill>
              <a:latin typeface="+mn-lt"/>
              <a:ea typeface="+mn-ea"/>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ln/>
        </p:spPr>
        <p:txBody>
          <a:bodyPr anchor="ctr"/>
          <a:lstStyle/>
          <a:p>
            <a:endParaRPr lang="en-US" altLang="zh-CN"/>
          </a:p>
        </p:txBody>
      </p:sp>
      <p:sp>
        <p:nvSpPr>
          <p:cNvPr id="3" name="Content Placeholder 2"/>
          <p:cNvSpPr>
            <a:spLocks noGrp="1"/>
          </p:cNvSpPr>
          <p:nvPr>
            <p:ph idx="1"/>
          </p:nvPr>
        </p:nvSpPr>
        <p:spPr/>
        <p:txBody>
          <a:bodyPr/>
          <a:lstStyle/>
          <a:p>
            <a:pPr marL="342900" marR="0" indent="-342900" algn="l" defTabSz="914400" rtl="0" eaLnBrk="1" fontAlgn="base" latinLnBrk="0" hangingPunct="1">
              <a:lnSpc>
                <a:spcPct val="100000"/>
              </a:lnSpc>
              <a:spcBef>
                <a:spcPct val="20000"/>
              </a:spcBef>
              <a:spcAft>
                <a:spcPct val="0"/>
              </a:spcAft>
              <a:buClrTx/>
              <a:buSzTx/>
              <a:buFontTx/>
              <a:buChar char="•"/>
            </a:pPr>
            <a:r>
              <a:rPr kumimoji="0" lang="en-US" altLang="zh-CN" sz="3200" b="0" i="0" u="none" strike="noStrike" kern="1200" cap="none" spc="0" normalizeH="0" baseline="0" noProof="1">
                <a:solidFill>
                  <a:schemeClr val="tx1"/>
                </a:solidFill>
                <a:latin typeface="+mn-lt"/>
                <a:ea typeface="+mn-ea"/>
                <a:cs typeface="+mn-cs"/>
                <a:sym typeface="+mn-ea"/>
              </a:rPr>
              <a:t>Looking after our wellbeing in times like this can help to reduce stress, and is crucial in enabling us to still take calm and effective action in the midst of this global crisis.</a:t>
            </a:r>
            <a:endParaRPr kumimoji="0" lang="en-US" sz="3200" b="0" i="0" u="none" strike="noStrike" kern="1200" cap="none" spc="0" normalizeH="0" baseline="0" noProof="1">
              <a:solidFill>
                <a:schemeClr val="tx1"/>
              </a:solidFill>
              <a:latin typeface="+mn-lt"/>
              <a:ea typeface="+mn-ea"/>
              <a:cs typeface="+mn-cs"/>
            </a:endParaRPr>
          </a:p>
          <a:p>
            <a:pPr marL="0" marR="0" indent="0" algn="l" defTabSz="914400" rtl="0" eaLnBrk="1" fontAlgn="base" latinLnBrk="0" hangingPunct="1">
              <a:lnSpc>
                <a:spcPct val="100000"/>
              </a:lnSpc>
              <a:spcBef>
                <a:spcPct val="20000"/>
              </a:spcBef>
              <a:spcAft>
                <a:spcPct val="0"/>
              </a:spcAft>
              <a:buClrTx/>
              <a:buSzTx/>
              <a:buFontTx/>
              <a:buNone/>
            </a:pPr>
            <a:endParaRPr kumimoji="0" lang="en-US" sz="3200" b="0" i="0" u="none" strike="noStrike" kern="1200" cap="none" spc="0" normalizeH="0" baseline="0" noProof="1">
              <a:solidFill>
                <a:schemeClr val="tx1"/>
              </a:solidFill>
              <a:latin typeface="+mn-lt"/>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ln/>
        </p:spPr>
        <p:txBody>
          <a:bodyPr anchor="ctr"/>
          <a:lstStyle/>
          <a:p>
            <a:r>
              <a:rPr lang="en-US" altLang="zh-CN" sz="3600"/>
              <a:t>Strategies to cope with stress, anxiety or distress</a:t>
            </a:r>
            <a:br>
              <a:rPr lang="en-US" altLang="zh-CN" sz="3600"/>
            </a:br>
            <a:endParaRPr lang="en-US" altLang="zh-CN" sz="3600"/>
          </a:p>
        </p:txBody>
      </p:sp>
      <p:sp>
        <p:nvSpPr>
          <p:cNvPr id="33794" name="Content Placeholder 2"/>
          <p:cNvSpPr>
            <a:spLocks noGrp="1"/>
          </p:cNvSpPr>
          <p:nvPr>
            <p:ph idx="1"/>
          </p:nvPr>
        </p:nvSpPr>
        <p:spPr>
          <a:ln/>
        </p:spPr>
        <p:txBody>
          <a:bodyPr anchor="t"/>
          <a:lstStyle/>
          <a:p>
            <a:pPr marL="0" indent="0">
              <a:buNone/>
            </a:pPr>
            <a:r>
              <a:rPr lang="en-US" altLang="zh-CN" sz="2000"/>
              <a:t>	 </a:t>
            </a:r>
            <a:r>
              <a:rPr lang="en-US" altLang="zh-CN" sz="4000"/>
              <a:t>One of the most effective ways we can manage stress and anxiety is to focus on the actions that are in our control.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ln/>
        </p:spPr>
        <p:txBody>
          <a:bodyPr anchor="ctr"/>
          <a:lstStyle/>
          <a:p>
            <a:endParaRPr lang="en-US" altLang="zh-CN"/>
          </a:p>
        </p:txBody>
      </p:sp>
      <p:sp>
        <p:nvSpPr>
          <p:cNvPr id="3" name="Content Placeholder 2"/>
          <p:cNvSpPr>
            <a:spLocks noGrp="1"/>
          </p:cNvSpPr>
          <p:nvPr>
            <p:ph idx="1"/>
          </p:nvPr>
        </p:nvSpPr>
        <p:spPr/>
        <p:txBody>
          <a:bodyPr/>
          <a:lstStyle/>
          <a:p>
            <a:pPr marL="342900" marR="0" indent="-342900" algn="l" defTabSz="914400" rtl="0" eaLnBrk="1" fontAlgn="base" latinLnBrk="0" hangingPunct="1">
              <a:lnSpc>
                <a:spcPct val="100000"/>
              </a:lnSpc>
              <a:spcBef>
                <a:spcPct val="20000"/>
              </a:spcBef>
              <a:spcAft>
                <a:spcPct val="0"/>
              </a:spcAft>
              <a:buClrTx/>
              <a:buSzTx/>
              <a:buFontTx/>
              <a:buChar char="•"/>
            </a:pPr>
            <a:r>
              <a:rPr kumimoji="0" lang="en-US" altLang="zh-CN" sz="3200" b="0" i="0" u="none" strike="noStrike" kern="1200" cap="none" spc="0" normalizeH="0" baseline="0" noProof="1">
                <a:solidFill>
                  <a:schemeClr val="tx1"/>
                </a:solidFill>
                <a:latin typeface="+mn-lt"/>
                <a:ea typeface="+mn-ea"/>
                <a:cs typeface="+mn-cs"/>
                <a:sym typeface="+mn-ea"/>
              </a:rPr>
              <a:t>Along with the Recommended important actions we can all take to protect against infection and prevent the virus from spreading including practising good hygiene, self-isolation, and social (physical) distancing.</a:t>
            </a:r>
          </a:p>
          <a:p>
            <a:pPr marL="0" marR="0" indent="0" algn="l" defTabSz="914400" rtl="0" eaLnBrk="1" fontAlgn="base" latinLnBrk="0" hangingPunct="1">
              <a:lnSpc>
                <a:spcPct val="100000"/>
              </a:lnSpc>
              <a:spcBef>
                <a:spcPct val="20000"/>
              </a:spcBef>
              <a:spcAft>
                <a:spcPct val="0"/>
              </a:spcAft>
              <a:buClrTx/>
              <a:buSzTx/>
              <a:buFontTx/>
              <a:buNone/>
            </a:pPr>
            <a:endParaRPr kumimoji="0" lang="en-US" altLang="zh-CN" sz="3200" b="0" i="0" u="none" strike="noStrike" kern="1200" cap="none" spc="0" normalizeH="0" baseline="0" noProof="1">
              <a:solidFill>
                <a:schemeClr val="tx1"/>
              </a:solidFill>
              <a:latin typeface="+mn-lt"/>
              <a:ea typeface="+mn-ea"/>
              <a:cs typeface="+mn-cs"/>
            </a:endParaRPr>
          </a:p>
          <a:p>
            <a:pPr marL="342900" marR="0" indent="-342900" algn="l" defTabSz="914400" rtl="0" eaLnBrk="1" fontAlgn="base" latinLnBrk="0" hangingPunct="1">
              <a:lnSpc>
                <a:spcPct val="100000"/>
              </a:lnSpc>
              <a:spcBef>
                <a:spcPct val="20000"/>
              </a:spcBef>
              <a:spcAft>
                <a:spcPct val="0"/>
              </a:spcAft>
              <a:buClrTx/>
              <a:buSzTx/>
              <a:buFontTx/>
              <a:buChar char="•"/>
            </a:pPr>
            <a:endParaRPr kumimoji="0" lang="en-US" sz="3200" b="0" i="0" u="none" strike="noStrike" kern="1200" cap="none" spc="0" normalizeH="0" baseline="0" noProof="1">
              <a:solidFill>
                <a:schemeClr val="tx1"/>
              </a:solidFill>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a:ln/>
        </p:spPr>
        <p:txBody>
          <a:bodyPr anchor="ctr"/>
          <a:lstStyle/>
          <a:p>
            <a:endParaRPr lang="en-US" altLang="zh-CN"/>
          </a:p>
        </p:txBody>
      </p:sp>
      <p:pic>
        <p:nvPicPr>
          <p:cNvPr id="7170" name="Content Placeholder 3"/>
          <p:cNvPicPr>
            <a:picLocks noGrp="1" noChangeAspect="1"/>
          </p:cNvPicPr>
          <p:nvPr>
            <p:ph idx="1"/>
          </p:nvPr>
        </p:nvPicPr>
        <p:blipFill>
          <a:blip r:embed="rId2"/>
          <a:stretch>
            <a:fillRect/>
          </a:stretch>
        </p:blipFill>
        <p:spPr>
          <a:xfrm>
            <a:off x="644525" y="128588"/>
            <a:ext cx="8042275" cy="6424612"/>
          </a:xfrm>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ln/>
        </p:spPr>
        <p:txBody>
          <a:bodyPr anchor="ctr"/>
          <a:lstStyle/>
          <a:p>
            <a:endParaRPr lang="en-US" altLang="zh-CN"/>
          </a:p>
        </p:txBody>
      </p:sp>
      <p:sp>
        <p:nvSpPr>
          <p:cNvPr id="35842" name="Content Placeholder 2"/>
          <p:cNvSpPr>
            <a:spLocks noGrp="1"/>
          </p:cNvSpPr>
          <p:nvPr>
            <p:ph idx="1"/>
          </p:nvPr>
        </p:nvSpPr>
        <p:spPr>
          <a:ln/>
        </p:spPr>
        <p:txBody>
          <a:bodyPr anchor="t"/>
          <a:lstStyle/>
          <a:p>
            <a:r>
              <a:rPr lang="en-US" altLang="zh-CN">
                <a:sym typeface="Arial" panose="020B0604020202020204" pitchFamily="34" charset="0"/>
              </a:rPr>
              <a:t>Here are some ways you can take intentional steps to look after your physical and emotional wellbeing during this challenging time:</a:t>
            </a:r>
            <a:endParaRPr lang="en-US" altLang="zh-CN"/>
          </a:p>
          <a:p>
            <a:endParaRPr lang="en-US" altLang="zh-CN"/>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ln/>
        </p:spPr>
        <p:txBody>
          <a:bodyPr anchor="ctr"/>
          <a:lstStyle/>
          <a:p>
            <a:r>
              <a:rPr lang="en-US" altLang="zh-CN"/>
              <a:t>Acknowledge your feelings. </a:t>
            </a:r>
          </a:p>
        </p:txBody>
      </p:sp>
      <p:sp>
        <p:nvSpPr>
          <p:cNvPr id="36866" name="Content Placeholder 2"/>
          <p:cNvSpPr>
            <a:spLocks noGrp="1"/>
          </p:cNvSpPr>
          <p:nvPr>
            <p:ph idx="1"/>
          </p:nvPr>
        </p:nvSpPr>
        <p:spPr>
          <a:ln/>
        </p:spPr>
        <p:txBody>
          <a:bodyPr anchor="t"/>
          <a:lstStyle/>
          <a:p>
            <a:r>
              <a:rPr lang="en-US" altLang="zh-CN" sz="2400"/>
              <a:t>Whatever you are feeling right now, know that it’s okay to feel that way. </a:t>
            </a:r>
          </a:p>
          <a:p>
            <a:r>
              <a:rPr lang="en-US" altLang="zh-CN" sz="2400"/>
              <a:t>Allow yourself time to notice and express what you’re feeling. This could be through journalling, talking with others, or channelling your emotions into something creative (e.g., drawing, painting, poetry, music).</a:t>
            </a:r>
          </a:p>
          <a:p>
            <a:r>
              <a:rPr lang="en-US" altLang="zh-CN" sz="2400"/>
              <a:t> meditation exercises can help us stay grounded in the midst of an emotional storm. </a:t>
            </a:r>
          </a:p>
          <a:p>
            <a:r>
              <a:rPr lang="en-US" altLang="zh-CN" sz="2400"/>
              <a:t>You can learn how to witness and let thoughts and feelings come and go in their own time, without getting overwhelmed by them.</a:t>
            </a:r>
          </a:p>
        </p:txBody>
      </p:sp>
      <p:sp>
        <p:nvSpPr>
          <p:cNvPr id="36867" name="Text Box 1"/>
          <p:cNvSpPr txBox="1"/>
          <p:nvPr/>
        </p:nvSpPr>
        <p:spPr>
          <a:xfrm>
            <a:off x="7524750" y="6734175"/>
            <a:ext cx="1893888" cy="460375"/>
          </a:xfrm>
          <a:prstGeom prst="rect">
            <a:avLst/>
          </a:prstGeom>
          <a:noFill/>
          <a:ln w="9525">
            <a:noFill/>
          </a:ln>
        </p:spPr>
        <p:txBody>
          <a:bodyPr wrap="none" anchor="t">
            <a:spAutoFit/>
          </a:bodyPr>
          <a:lstStyle/>
          <a:p>
            <a:r>
              <a:rPr lang="en-US" altLang="zh-CN" sz="2400">
                <a:latin typeface="Arial" panose="020B0604020202020204" pitchFamily="34" charset="0"/>
              </a:rPr>
              <a:t>Mindfulness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ln/>
        </p:spPr>
        <p:txBody>
          <a:bodyPr anchor="ctr"/>
          <a:lstStyle/>
          <a:p>
            <a:endParaRPr lang="en-US" altLang="zh-CN"/>
          </a:p>
        </p:txBody>
      </p:sp>
      <p:sp>
        <p:nvSpPr>
          <p:cNvPr id="3" name="Content Placeholder 2"/>
          <p:cNvSpPr>
            <a:spLocks noGrp="1"/>
          </p:cNvSpPr>
          <p:nvPr>
            <p:ph idx="1"/>
          </p:nvPr>
        </p:nvSpPr>
        <p:spPr/>
        <p:txBody>
          <a:bodyPr/>
          <a:lstStyle/>
          <a:p>
            <a:pPr marL="342900" marR="0" indent="-342900" algn="l" defTabSz="914400" rtl="0" eaLnBrk="1" fontAlgn="base" latinLnBrk="0" hangingPunct="1">
              <a:lnSpc>
                <a:spcPct val="100000"/>
              </a:lnSpc>
              <a:spcBef>
                <a:spcPct val="20000"/>
              </a:spcBef>
              <a:spcAft>
                <a:spcPct val="0"/>
              </a:spcAft>
              <a:buClrTx/>
              <a:buSzTx/>
              <a:buFontTx/>
              <a:buChar char="•"/>
            </a:pPr>
            <a:r>
              <a:rPr kumimoji="0" lang="en-US" altLang="zh-CN" sz="2800" b="0" i="0" u="none" strike="noStrike" kern="1200" cap="none" spc="0" normalizeH="0" baseline="0" noProof="1">
                <a:solidFill>
                  <a:schemeClr val="tx1"/>
                </a:solidFill>
                <a:latin typeface="+mn-lt"/>
                <a:ea typeface="+mn-ea"/>
                <a:cs typeface="+mn-cs"/>
                <a:sym typeface="+mn-ea"/>
              </a:rPr>
              <a:t>Make a conscious shift to focus on the activities we are still able to do, or those that we may have more opportunity to do if we're at home more often. Some ideas could be to:</a:t>
            </a:r>
            <a:endParaRPr kumimoji="0" lang="en-US" altLang="zh-CN" sz="2800" b="0" i="0" u="none" strike="noStrike" kern="1200" cap="none" spc="0" normalizeH="0" baseline="0" noProof="1">
              <a:solidFill>
                <a:schemeClr val="tx1"/>
              </a:solidFill>
              <a:latin typeface="+mn-lt"/>
              <a:ea typeface="+mn-ea"/>
              <a:cs typeface="+mn-cs"/>
            </a:endParaRPr>
          </a:p>
          <a:p>
            <a:pPr marL="0" marR="0" indent="0" algn="l" defTabSz="914400" rtl="0" eaLnBrk="1" fontAlgn="base" latinLnBrk="0" hangingPunct="1">
              <a:lnSpc>
                <a:spcPct val="100000"/>
              </a:lnSpc>
              <a:spcBef>
                <a:spcPct val="20000"/>
              </a:spcBef>
              <a:spcAft>
                <a:spcPct val="0"/>
              </a:spcAft>
              <a:buClrTx/>
              <a:buSzTx/>
              <a:buFontTx/>
              <a:buNone/>
            </a:pPr>
            <a:r>
              <a:rPr kumimoji="0" lang="en-US" altLang="zh-CN" sz="2800" b="0" i="0" u="none" strike="noStrike" kern="1200" cap="none" spc="0" normalizeH="0" baseline="0" noProof="1">
                <a:solidFill>
                  <a:schemeClr val="tx1"/>
                </a:solidFill>
                <a:latin typeface="+mn-lt"/>
                <a:ea typeface="+mn-ea"/>
                <a:cs typeface="+mn-cs"/>
                <a:sym typeface="+mn-ea"/>
              </a:rPr>
              <a:t>Keep learning and maintaining your study</a:t>
            </a:r>
            <a:endParaRPr kumimoji="0" lang="en-US" altLang="zh-CN" sz="2800" b="0" i="0" u="none" strike="noStrike" kern="1200" cap="none" spc="0" normalizeH="0" baseline="0" noProof="1">
              <a:solidFill>
                <a:schemeClr val="tx1"/>
              </a:solidFill>
              <a:latin typeface="+mn-lt"/>
              <a:ea typeface="+mn-ea"/>
              <a:cs typeface="+mn-cs"/>
            </a:endParaRPr>
          </a:p>
          <a:p>
            <a:pPr marL="0" marR="0" indent="0" algn="l" defTabSz="914400" rtl="0" eaLnBrk="1" fontAlgn="base" latinLnBrk="0" hangingPunct="1">
              <a:lnSpc>
                <a:spcPct val="100000"/>
              </a:lnSpc>
              <a:spcBef>
                <a:spcPct val="20000"/>
              </a:spcBef>
              <a:spcAft>
                <a:spcPct val="0"/>
              </a:spcAft>
              <a:buClrTx/>
              <a:buSzTx/>
              <a:buFontTx/>
              <a:buNone/>
            </a:pPr>
            <a:r>
              <a:rPr kumimoji="0" lang="en-US" altLang="zh-CN" sz="2800" b="0" i="0" u="none" strike="noStrike" kern="1200" cap="none" spc="0" normalizeH="0" baseline="0" noProof="1">
                <a:solidFill>
                  <a:schemeClr val="tx1"/>
                </a:solidFill>
                <a:latin typeface="+mn-lt"/>
                <a:ea typeface="+mn-ea"/>
                <a:cs typeface="+mn-cs"/>
                <a:sym typeface="+mn-ea"/>
              </a:rPr>
              <a:t>Read a book</a:t>
            </a:r>
            <a:endParaRPr kumimoji="0" lang="en-US" altLang="zh-CN" sz="2800" b="0" i="0" u="none" strike="noStrike" kern="1200" cap="none" spc="0" normalizeH="0" baseline="0" noProof="1">
              <a:solidFill>
                <a:schemeClr val="tx1"/>
              </a:solidFill>
              <a:latin typeface="+mn-lt"/>
              <a:ea typeface="+mn-ea"/>
              <a:cs typeface="+mn-cs"/>
            </a:endParaRPr>
          </a:p>
          <a:p>
            <a:pPr marL="0" marR="0" indent="0" algn="l" defTabSz="914400" rtl="0" eaLnBrk="1" fontAlgn="base" latinLnBrk="0" hangingPunct="1">
              <a:lnSpc>
                <a:spcPct val="100000"/>
              </a:lnSpc>
              <a:spcBef>
                <a:spcPct val="20000"/>
              </a:spcBef>
              <a:spcAft>
                <a:spcPct val="0"/>
              </a:spcAft>
              <a:buClrTx/>
              <a:buSzTx/>
              <a:buFontTx/>
              <a:buNone/>
            </a:pPr>
            <a:r>
              <a:rPr kumimoji="0" lang="en-US" altLang="zh-CN" sz="2800" b="0" i="0" u="none" strike="noStrike" kern="1200" cap="none" spc="0" normalizeH="0" baseline="0" noProof="1">
                <a:solidFill>
                  <a:schemeClr val="tx1"/>
                </a:solidFill>
                <a:latin typeface="+mn-lt"/>
                <a:ea typeface="+mn-ea"/>
                <a:cs typeface="+mn-cs"/>
                <a:sym typeface="+mn-ea"/>
              </a:rPr>
              <a:t>Listen to a podcast</a:t>
            </a:r>
            <a:endParaRPr kumimoji="0" lang="en-US" altLang="zh-CN" sz="2800" b="0" i="0" u="none" strike="noStrike" kern="1200" cap="none" spc="0" normalizeH="0" baseline="0" noProof="1">
              <a:solidFill>
                <a:schemeClr val="tx1"/>
              </a:solidFill>
              <a:latin typeface="+mn-lt"/>
              <a:ea typeface="+mn-ea"/>
              <a:cs typeface="+mn-cs"/>
            </a:endParaRPr>
          </a:p>
          <a:p>
            <a:pPr marL="0" marR="0" indent="0" algn="l" defTabSz="914400" rtl="0" eaLnBrk="1" fontAlgn="base" latinLnBrk="0" hangingPunct="1">
              <a:lnSpc>
                <a:spcPct val="100000"/>
              </a:lnSpc>
              <a:spcBef>
                <a:spcPct val="20000"/>
              </a:spcBef>
              <a:spcAft>
                <a:spcPct val="0"/>
              </a:spcAft>
              <a:buClrTx/>
              <a:buSzTx/>
              <a:buFontTx/>
              <a:buNone/>
            </a:pPr>
            <a:r>
              <a:rPr kumimoji="0" lang="en-US" altLang="zh-CN" sz="2800" b="0" i="0" u="none" strike="noStrike" kern="1200" cap="none" spc="0" normalizeH="0" baseline="0" noProof="1">
                <a:solidFill>
                  <a:schemeClr val="tx1"/>
                </a:solidFill>
                <a:latin typeface="+mn-lt"/>
                <a:ea typeface="+mn-ea"/>
                <a:cs typeface="+mn-cs"/>
                <a:sym typeface="+mn-ea"/>
              </a:rPr>
              <a:t>Try out a new hobby or skill (e.g., cook a new recipe, play an instrument, learn a language, learn how to sew, gardening).</a:t>
            </a:r>
            <a:endParaRPr kumimoji="0" lang="en-US" altLang="zh-CN" sz="2800" b="0" i="0" u="none" strike="noStrike" kern="1200" cap="none" spc="0" normalizeH="0" baseline="0" noProof="1">
              <a:solidFill>
                <a:schemeClr val="tx1"/>
              </a:solidFill>
              <a:latin typeface="+mn-lt"/>
              <a:ea typeface="+mn-ea"/>
              <a:cs typeface="+mn-cs"/>
            </a:endParaRPr>
          </a:p>
          <a:p>
            <a:pPr marL="342900" marR="0" indent="-342900" algn="l" defTabSz="914400" rtl="0" eaLnBrk="1" fontAlgn="base" latinLnBrk="0" hangingPunct="1">
              <a:lnSpc>
                <a:spcPct val="100000"/>
              </a:lnSpc>
              <a:spcBef>
                <a:spcPct val="20000"/>
              </a:spcBef>
              <a:spcAft>
                <a:spcPct val="0"/>
              </a:spcAft>
              <a:buClrTx/>
              <a:buSzTx/>
              <a:buFontTx/>
              <a:buChar char="•"/>
            </a:pPr>
            <a:endParaRPr kumimoji="0" lang="en-US" sz="2800" b="0" i="0" u="none" strike="noStrike" kern="1200" cap="none" spc="0" normalizeH="0" baseline="0" noProof="1">
              <a:solidFill>
                <a:schemeClr val="tx1"/>
              </a:solidFill>
              <a:latin typeface="+mn-lt"/>
              <a:ea typeface="+mn-ea"/>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ln/>
        </p:spPr>
        <p:txBody>
          <a:bodyPr anchor="ctr"/>
          <a:lstStyle/>
          <a:p>
            <a:r>
              <a:rPr lang="en-US" altLang="zh-CN" sz="2800"/>
              <a:t>Maintain your day-to-day activities and a routine as much as possible. </a:t>
            </a:r>
          </a:p>
        </p:txBody>
      </p:sp>
      <p:sp>
        <p:nvSpPr>
          <p:cNvPr id="38914" name="Content Placeholder 2"/>
          <p:cNvSpPr>
            <a:spLocks noGrp="1"/>
          </p:cNvSpPr>
          <p:nvPr>
            <p:ph idx="1"/>
          </p:nvPr>
        </p:nvSpPr>
        <p:spPr>
          <a:ln/>
        </p:spPr>
        <p:txBody>
          <a:bodyPr anchor="t"/>
          <a:lstStyle/>
          <a:p>
            <a:r>
              <a:rPr lang="en-US" altLang="zh-CN" sz="2800"/>
              <a:t>Having a healthy routine can have a positive impact on your thoughts and feelings. </a:t>
            </a:r>
          </a:p>
          <a:p>
            <a:r>
              <a:rPr lang="en-US" altLang="zh-CN" sz="2800"/>
              <a:t>Go back to basics: eating healthy meals, physical exercise (e.g., walking, stretching, running, cycling), getting enough sleep, and doing things you enjoy. </a:t>
            </a:r>
          </a:p>
          <a:p>
            <a:r>
              <a:rPr lang="en-US" altLang="zh-CN" sz="2800"/>
              <a:t>Even if you're in self-quarantine, or working from home, there are many ways to develop new routines and stay healthy.</a:t>
            </a:r>
          </a:p>
          <a:p>
            <a:endParaRPr lang="en-US" altLang="zh-CN" sz="28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ln/>
        </p:spPr>
        <p:txBody>
          <a:bodyPr anchor="ctr"/>
          <a:lstStyle/>
          <a:p>
            <a:r>
              <a:rPr lang="en-US" altLang="zh-CN"/>
              <a:t>Stay connected.</a:t>
            </a:r>
          </a:p>
        </p:txBody>
      </p:sp>
      <p:sp>
        <p:nvSpPr>
          <p:cNvPr id="41986" name="Content Placeholder 2"/>
          <p:cNvSpPr>
            <a:spLocks noGrp="1"/>
          </p:cNvSpPr>
          <p:nvPr>
            <p:ph idx="1"/>
          </p:nvPr>
        </p:nvSpPr>
        <p:spPr/>
        <p:txBody>
          <a:bodyPr anchor="t"/>
          <a:lstStyle/>
          <a:p>
            <a:pPr rtl="0"/>
            <a:r>
              <a:rPr kumimoji="0" lang="en-US" altLang="zh-CN" sz="1600" b="0" i="0" u="none" strike="noStrike" kern="1200" cap="none" spc="0" normalizeH="0" baseline="0" noProof="1">
                <a:solidFill>
                  <a:schemeClr val="tx1"/>
                </a:solidFill>
                <a:latin typeface="+mn-lt"/>
                <a:ea typeface="+mn-ea"/>
                <a:cs typeface="+mn-cs"/>
              </a:rPr>
              <a:t> </a:t>
            </a:r>
            <a:r>
              <a:rPr kumimoji="0" lang="en-US" altLang="zh-CN" sz="3200" b="0" i="0" u="none" strike="noStrike" kern="1200" cap="none" spc="0" normalizeH="0" baseline="0" noProof="1">
                <a:solidFill>
                  <a:schemeClr val="tx1"/>
                </a:solidFill>
                <a:latin typeface="+mn-lt"/>
                <a:ea typeface="+mn-ea"/>
                <a:cs typeface="+mn-cs"/>
              </a:rPr>
              <a:t>Receiving support and care from others has a powerful effect on helping us cope with challenges. Spending time with supportive family and friends can bring a sense of comfort and stability. </a:t>
            </a:r>
          </a:p>
          <a:p>
            <a:pPr marL="342900" marR="0" indent="-342900" algn="l" defTabSz="914400" rtl="0" eaLnBrk="1" fontAlgn="base" latinLnBrk="0" hangingPunct="1">
              <a:lnSpc>
                <a:spcPct val="100000"/>
              </a:lnSpc>
              <a:spcBef>
                <a:spcPct val="20000"/>
              </a:spcBef>
              <a:spcAft>
                <a:spcPct val="0"/>
              </a:spcAft>
              <a:buClrTx/>
              <a:buSzTx/>
              <a:buFontTx/>
              <a:buChar char="•"/>
            </a:pPr>
            <a:r>
              <a:rPr kumimoji="0" lang="en-US" altLang="zh-CN" sz="3200" b="0" i="0" u="none" strike="noStrike" kern="1200" cap="none" spc="0" normalizeH="0" baseline="0" noProof="1">
                <a:solidFill>
                  <a:schemeClr val="tx1"/>
                </a:solidFill>
                <a:latin typeface="+mn-lt"/>
                <a:ea typeface="+mn-ea"/>
                <a:cs typeface="+mn-cs"/>
              </a:rPr>
              <a:t>Talking through our concerns, thoughts, and feelings with others can also help us find helpful ways of thinking about or dealing with a stressful situation.</a:t>
            </a:r>
          </a:p>
          <a:p>
            <a:pPr marL="0" marR="0" indent="0" algn="l" defTabSz="914400" rtl="0" eaLnBrk="1" fontAlgn="base" latinLnBrk="0" hangingPunct="1">
              <a:lnSpc>
                <a:spcPct val="100000"/>
              </a:lnSpc>
              <a:spcBef>
                <a:spcPct val="20000"/>
              </a:spcBef>
              <a:spcAft>
                <a:spcPct val="0"/>
              </a:spcAft>
              <a:buClrTx/>
              <a:buSzTx/>
              <a:buFontTx/>
              <a:buNone/>
            </a:pPr>
            <a:endParaRPr kumimoji="0" lang="en-US" altLang="zh-CN" sz="3200" b="0" i="0" u="none" strike="noStrike" kern="1200" cap="none" spc="0" normalizeH="0" baseline="0" noProof="1">
              <a:solidFill>
                <a:schemeClr val="tx1"/>
              </a:solidFill>
              <a:latin typeface="+mn-lt"/>
              <a:ea typeface="+mn-ea"/>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3"/>
          <p:cNvSpPr txBox="1"/>
          <p:nvPr/>
        </p:nvSpPr>
        <p:spPr>
          <a:xfrm>
            <a:off x="844550" y="196850"/>
            <a:ext cx="7626350" cy="4832350"/>
          </a:xfrm>
          <a:prstGeom prst="rect">
            <a:avLst/>
          </a:prstGeom>
          <a:noFill/>
          <a:ln w="9525">
            <a:noFill/>
          </a:ln>
        </p:spPr>
        <p:txBody>
          <a:bodyPr wrap="square" anchor="t">
            <a:spAutoFit/>
          </a:bodyPr>
          <a:lstStyle/>
          <a:p>
            <a:r>
              <a:rPr lang="en-US" altLang="zh-CN" sz="2800">
                <a:latin typeface="Arial" panose="020B0604020202020204" pitchFamily="34" charset="0"/>
              </a:rPr>
              <a:t>Remember that physical distancing does not need to mean social disconnection. There are many ways we can use technology to stay connected, and both give and receive support (remotely). You could:</a:t>
            </a:r>
          </a:p>
          <a:p>
            <a:r>
              <a:rPr lang="en-US" altLang="zh-CN" sz="2800">
                <a:latin typeface="Arial" panose="020B0604020202020204" pitchFamily="34" charset="0"/>
              </a:rPr>
              <a:t>Call, text, or video-chat with friends and family</a:t>
            </a:r>
          </a:p>
          <a:p>
            <a:r>
              <a:rPr lang="en-US" altLang="zh-CN" sz="2800">
                <a:latin typeface="Arial" panose="020B0604020202020204" pitchFamily="34" charset="0"/>
              </a:rPr>
              <a:t>Share quick and easy recipes</a:t>
            </a:r>
          </a:p>
          <a:p>
            <a:r>
              <a:rPr lang="en-US" altLang="zh-CN" sz="2800">
                <a:latin typeface="Arial" panose="020B0604020202020204" pitchFamily="34" charset="0"/>
              </a:rPr>
              <a:t>Start a virtual book or movie club</a:t>
            </a:r>
          </a:p>
          <a:p>
            <a:r>
              <a:rPr lang="en-US" altLang="zh-CN" sz="2800">
                <a:latin typeface="Arial" panose="020B0604020202020204" pitchFamily="34" charset="0"/>
              </a:rPr>
              <a:t>Schedule a workout together over video chat</a:t>
            </a:r>
          </a:p>
          <a:p>
            <a:r>
              <a:rPr lang="en-US" altLang="zh-CN" sz="2800">
                <a:latin typeface="Arial" panose="020B0604020202020204" pitchFamily="34" charset="0"/>
              </a:rPr>
              <a:t>Join an online group or peer forum.</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ln/>
        </p:spPr>
        <p:txBody>
          <a:bodyPr anchor="ctr"/>
          <a:lstStyle/>
          <a:p>
            <a:r>
              <a:rPr lang="en-US" altLang="zh-CN"/>
              <a:t>Contribute. </a:t>
            </a:r>
          </a:p>
        </p:txBody>
      </p:sp>
      <p:sp>
        <p:nvSpPr>
          <p:cNvPr id="43010" name="Content Placeholder 2"/>
          <p:cNvSpPr>
            <a:spLocks noGrp="1"/>
          </p:cNvSpPr>
          <p:nvPr>
            <p:ph idx="1"/>
          </p:nvPr>
        </p:nvSpPr>
        <p:spPr/>
        <p:txBody>
          <a:bodyPr anchor="t"/>
          <a:lstStyle/>
          <a:p>
            <a:pPr marL="342900" marR="0" indent="-342900" algn="l" defTabSz="914400" rtl="0" eaLnBrk="1" fontAlgn="base" latinLnBrk="0" hangingPunct="1">
              <a:lnSpc>
                <a:spcPct val="100000"/>
              </a:lnSpc>
              <a:spcBef>
                <a:spcPct val="20000"/>
              </a:spcBef>
              <a:spcAft>
                <a:spcPct val="0"/>
              </a:spcAft>
              <a:buClrTx/>
              <a:buSzTx/>
              <a:buFontTx/>
              <a:buChar char="•"/>
            </a:pPr>
            <a:r>
              <a:rPr kumimoji="0" lang="en-US" altLang="zh-CN" sz="2400" b="0" i="0" u="none" strike="noStrike" kern="1200" cap="none" spc="0" normalizeH="0" baseline="0" noProof="1">
                <a:solidFill>
                  <a:schemeClr val="tx1"/>
                </a:solidFill>
                <a:latin typeface="+mn-lt"/>
                <a:ea typeface="+mn-ea"/>
                <a:cs typeface="+mn-cs"/>
              </a:rPr>
              <a:t>Showing care towards friends, family, or vulnerable people in our community can be all the more important during times like this. It can foster a sense of hope, purpose, and meaning. Some ideas can be to:</a:t>
            </a:r>
          </a:p>
          <a:p>
            <a:pPr marL="0" marR="0" indent="0" algn="l" defTabSz="914400" rtl="0" eaLnBrk="1" fontAlgn="base" latinLnBrk="0" hangingPunct="1">
              <a:lnSpc>
                <a:spcPct val="100000"/>
              </a:lnSpc>
              <a:spcBef>
                <a:spcPct val="20000"/>
              </a:spcBef>
              <a:spcAft>
                <a:spcPct val="0"/>
              </a:spcAft>
              <a:buClrTx/>
              <a:buSzTx/>
              <a:buFontTx/>
              <a:buNone/>
            </a:pPr>
            <a:r>
              <a:rPr kumimoji="0" lang="en-US" altLang="zh-CN" sz="2400" b="0" i="0" u="none" strike="noStrike" kern="1200" cap="none" spc="0" normalizeH="0" baseline="0" noProof="1">
                <a:solidFill>
                  <a:schemeClr val="tx1"/>
                </a:solidFill>
                <a:latin typeface="+mn-lt"/>
                <a:ea typeface="+mn-ea"/>
                <a:cs typeface="+mn-cs"/>
              </a:rPr>
              <a:t>Send someone you care about a message of encouragement or affirmation</a:t>
            </a:r>
          </a:p>
          <a:p>
            <a:pPr marL="0" marR="0" indent="0" algn="l" defTabSz="914400" rtl="0" eaLnBrk="1" fontAlgn="base" latinLnBrk="0" hangingPunct="1">
              <a:lnSpc>
                <a:spcPct val="100000"/>
              </a:lnSpc>
              <a:spcBef>
                <a:spcPct val="20000"/>
              </a:spcBef>
              <a:spcAft>
                <a:spcPct val="0"/>
              </a:spcAft>
              <a:buClrTx/>
              <a:buSzTx/>
              <a:buFontTx/>
              <a:buNone/>
            </a:pPr>
            <a:r>
              <a:rPr kumimoji="0" lang="en-US" altLang="zh-CN" sz="2400" b="0" i="0" u="none" strike="noStrike" kern="1200" cap="none" spc="0" normalizeH="0" baseline="0" noProof="1">
                <a:solidFill>
                  <a:schemeClr val="tx1"/>
                </a:solidFill>
                <a:latin typeface="+mn-lt"/>
                <a:ea typeface="+mn-ea"/>
                <a:cs typeface="+mn-cs"/>
              </a:rPr>
              <a:t>Cook, pack and deliver a meal to someone in your neighbourhood</a:t>
            </a:r>
          </a:p>
          <a:p>
            <a:pPr marL="0" marR="0" indent="0" algn="l" defTabSz="914400" rtl="0" eaLnBrk="1" fontAlgn="base" latinLnBrk="0" hangingPunct="1">
              <a:lnSpc>
                <a:spcPct val="100000"/>
              </a:lnSpc>
              <a:spcBef>
                <a:spcPct val="20000"/>
              </a:spcBef>
              <a:spcAft>
                <a:spcPct val="0"/>
              </a:spcAft>
              <a:buClrTx/>
              <a:buSzTx/>
              <a:buFontTx/>
              <a:buNone/>
            </a:pPr>
            <a:r>
              <a:rPr kumimoji="0" lang="en-US" altLang="zh-CN" sz="2400" b="0" i="0" u="none" strike="noStrike" kern="1200" cap="none" spc="0" normalizeH="0" baseline="0" noProof="1">
                <a:solidFill>
                  <a:schemeClr val="tx1"/>
                </a:solidFill>
                <a:latin typeface="+mn-lt"/>
                <a:ea typeface="+mn-ea"/>
                <a:cs typeface="+mn-cs"/>
              </a:rPr>
              <a:t>Donate to a cause.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ln/>
        </p:spPr>
        <p:txBody>
          <a:bodyPr anchor="ctr"/>
          <a:lstStyle/>
          <a:p>
            <a:r>
              <a:rPr lang="en-US" altLang="zh-CN"/>
              <a:t>Keep things in perspective.</a:t>
            </a:r>
          </a:p>
        </p:txBody>
      </p:sp>
      <p:sp>
        <p:nvSpPr>
          <p:cNvPr id="44034" name="Content Placeholder 2"/>
          <p:cNvSpPr>
            <a:spLocks noGrp="1"/>
          </p:cNvSpPr>
          <p:nvPr>
            <p:ph idx="1"/>
          </p:nvPr>
        </p:nvSpPr>
        <p:spPr>
          <a:ln/>
        </p:spPr>
        <p:txBody>
          <a:bodyPr anchor="t"/>
          <a:lstStyle/>
          <a:p>
            <a:r>
              <a:rPr lang="en-US" altLang="zh-CN" sz="1800"/>
              <a:t> </a:t>
            </a:r>
            <a:r>
              <a:rPr lang="en-US" altLang="zh-CN"/>
              <a:t>In a situation that’s uncertain, it’s natural to have many ‘what if?’ questions in our minds. In the absence of information, our anxious mind will often fill in the blanks with worst case scenarios, which can leave us feeling overwhelmed, helpless, or vulnerable.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ln/>
        </p:spPr>
        <p:txBody>
          <a:bodyPr anchor="ctr"/>
          <a:lstStyle/>
          <a:p>
            <a:r>
              <a:rPr lang="en-US" altLang="zh-CN" sz="2400" b="1">
                <a:sym typeface="Arial" panose="020B0604020202020204" pitchFamily="34" charset="0"/>
              </a:rPr>
              <a:t>some questions you can ask yourself to shift your thinking from catastrophizing to a more helpful mindset:</a:t>
            </a:r>
            <a:r>
              <a:rPr lang="en-US" altLang="zh-CN" sz="2400" b="1"/>
              <a:t/>
            </a:r>
            <a:br>
              <a:rPr lang="en-US" altLang="zh-CN" sz="2400" b="1"/>
            </a:br>
            <a:endParaRPr lang="en-US" altLang="zh-CN" sz="2400" b="1"/>
          </a:p>
        </p:txBody>
      </p:sp>
      <p:sp>
        <p:nvSpPr>
          <p:cNvPr id="3" name="Content Placeholder 2"/>
          <p:cNvSpPr>
            <a:spLocks noGrp="1"/>
          </p:cNvSpPr>
          <p:nvPr>
            <p:ph idx="1"/>
          </p:nvPr>
        </p:nvSpPr>
        <p:spPr/>
        <p:txBody>
          <a:bodyPr/>
          <a:lstStyle/>
          <a:p>
            <a:pPr marL="0" marR="0" indent="0" algn="l" defTabSz="914400" rtl="0" eaLnBrk="1" fontAlgn="base" latinLnBrk="0" hangingPunct="1">
              <a:lnSpc>
                <a:spcPct val="100000"/>
              </a:lnSpc>
              <a:spcBef>
                <a:spcPct val="20000"/>
              </a:spcBef>
              <a:spcAft>
                <a:spcPct val="0"/>
              </a:spcAft>
              <a:buClrTx/>
              <a:buSzTx/>
              <a:buFontTx/>
              <a:buNone/>
            </a:pPr>
            <a:r>
              <a:rPr kumimoji="0" lang="en-US" altLang="zh-CN" sz="3200" b="0" i="0" u="none" strike="noStrike" kern="1200" cap="none" spc="0" normalizeH="0" baseline="0" noProof="1">
                <a:solidFill>
                  <a:schemeClr val="tx1"/>
                </a:solidFill>
                <a:latin typeface="+mn-lt"/>
                <a:ea typeface="+mn-ea"/>
                <a:cs typeface="+mn-cs"/>
                <a:sym typeface="+mn-ea"/>
              </a:rPr>
              <a:t>What are the things within my control?</a:t>
            </a:r>
            <a:endParaRPr kumimoji="0" lang="en-US" altLang="zh-CN" sz="3200" b="0" i="0" u="none" strike="noStrike" kern="1200" cap="none" spc="0" normalizeH="0" baseline="0" noProof="1">
              <a:solidFill>
                <a:schemeClr val="tx1"/>
              </a:solidFill>
              <a:latin typeface="+mn-lt"/>
              <a:ea typeface="+mn-ea"/>
              <a:cs typeface="+mn-cs"/>
            </a:endParaRPr>
          </a:p>
          <a:p>
            <a:pPr marL="0" marR="0" indent="0" algn="l" defTabSz="914400" rtl="0" eaLnBrk="1" fontAlgn="base" latinLnBrk="0" hangingPunct="1">
              <a:lnSpc>
                <a:spcPct val="100000"/>
              </a:lnSpc>
              <a:spcBef>
                <a:spcPct val="20000"/>
              </a:spcBef>
              <a:spcAft>
                <a:spcPct val="0"/>
              </a:spcAft>
              <a:buClrTx/>
              <a:buSzTx/>
              <a:buFontTx/>
              <a:buNone/>
            </a:pPr>
            <a:r>
              <a:rPr kumimoji="0" lang="en-US" altLang="zh-CN" sz="3200" b="0" i="0" u="none" strike="noStrike" kern="1200" cap="none" spc="0" normalizeH="0" baseline="0" noProof="1">
                <a:solidFill>
                  <a:schemeClr val="tx1"/>
                </a:solidFill>
                <a:latin typeface="+mn-lt"/>
                <a:ea typeface="+mn-ea"/>
                <a:cs typeface="+mn-cs"/>
                <a:sym typeface="+mn-ea"/>
              </a:rPr>
              <a:t>Am I overestimating the likelihood of the worst-case scenario?</a:t>
            </a:r>
            <a:endParaRPr kumimoji="0" lang="en-US" altLang="zh-CN" sz="3200" b="0" i="0" u="none" strike="noStrike" kern="1200" cap="none" spc="0" normalizeH="0" baseline="0" noProof="1">
              <a:solidFill>
                <a:schemeClr val="tx1"/>
              </a:solidFill>
              <a:latin typeface="+mn-lt"/>
              <a:ea typeface="+mn-ea"/>
              <a:cs typeface="+mn-cs"/>
            </a:endParaRPr>
          </a:p>
          <a:p>
            <a:pPr marL="0" marR="0" indent="0" algn="l" defTabSz="914400" rtl="0" eaLnBrk="1" fontAlgn="base" latinLnBrk="0" hangingPunct="1">
              <a:lnSpc>
                <a:spcPct val="100000"/>
              </a:lnSpc>
              <a:spcBef>
                <a:spcPct val="20000"/>
              </a:spcBef>
              <a:spcAft>
                <a:spcPct val="0"/>
              </a:spcAft>
              <a:buClrTx/>
              <a:buSzTx/>
              <a:buFontTx/>
              <a:buNone/>
            </a:pPr>
            <a:r>
              <a:rPr kumimoji="0" lang="en-US" altLang="zh-CN" sz="3200" b="0" i="0" u="none" strike="noStrike" kern="1200" cap="none" spc="0" normalizeH="0" baseline="0" noProof="1">
                <a:solidFill>
                  <a:schemeClr val="tx1"/>
                </a:solidFill>
                <a:latin typeface="+mn-lt"/>
                <a:ea typeface="+mn-ea"/>
                <a:cs typeface="+mn-cs"/>
                <a:sym typeface="+mn-ea"/>
              </a:rPr>
              <a:t>What strategies have helped me cope with challenging situations in the past that will serve me well during this time?</a:t>
            </a:r>
            <a:endParaRPr kumimoji="0" lang="en-US" altLang="zh-CN" sz="3200" b="0" i="0" u="none" strike="noStrike" kern="1200" cap="none" spc="0" normalizeH="0" baseline="0" noProof="1">
              <a:solidFill>
                <a:schemeClr val="tx1"/>
              </a:solidFill>
              <a:latin typeface="+mn-lt"/>
              <a:ea typeface="+mn-ea"/>
              <a:cs typeface="+mn-cs"/>
            </a:endParaRPr>
          </a:p>
          <a:p>
            <a:pPr marL="0" marR="0" indent="0" algn="l" defTabSz="914400" rtl="0" eaLnBrk="1" fontAlgn="base" latinLnBrk="0" hangingPunct="1">
              <a:lnSpc>
                <a:spcPct val="100000"/>
              </a:lnSpc>
              <a:spcBef>
                <a:spcPct val="20000"/>
              </a:spcBef>
              <a:spcAft>
                <a:spcPct val="0"/>
              </a:spcAft>
              <a:buClrTx/>
              <a:buSzTx/>
              <a:buFontTx/>
              <a:buNone/>
            </a:pPr>
            <a:r>
              <a:rPr kumimoji="0" lang="en-US" altLang="zh-CN" sz="3200" b="0" i="0" u="none" strike="noStrike" kern="1200" cap="none" spc="0" normalizeH="0" baseline="0" noProof="1">
                <a:solidFill>
                  <a:schemeClr val="tx1"/>
                </a:solidFill>
                <a:latin typeface="+mn-lt"/>
                <a:ea typeface="+mn-ea"/>
                <a:cs typeface="+mn-cs"/>
                <a:sym typeface="+mn-ea"/>
              </a:rPr>
              <a:t>What is a small helpful or positive action that I can take now?</a:t>
            </a:r>
            <a:endParaRPr kumimoji="0" lang="en-US" altLang="zh-CN" sz="3200" b="0" i="0" u="none" strike="noStrike" kern="1200" cap="none" spc="0" normalizeH="0" baseline="0" noProof="1">
              <a:solidFill>
                <a:schemeClr val="tx1"/>
              </a:solidFill>
              <a:latin typeface="+mn-lt"/>
              <a:ea typeface="+mn-ea"/>
              <a:cs typeface="+mn-cs"/>
            </a:endParaRPr>
          </a:p>
          <a:p>
            <a:pPr marL="342900" marR="0" indent="-342900" algn="l" defTabSz="914400" rtl="0" eaLnBrk="1" fontAlgn="base" latinLnBrk="0" hangingPunct="1">
              <a:lnSpc>
                <a:spcPct val="100000"/>
              </a:lnSpc>
              <a:spcBef>
                <a:spcPct val="20000"/>
              </a:spcBef>
              <a:spcAft>
                <a:spcPct val="0"/>
              </a:spcAft>
              <a:buClrTx/>
              <a:buSzTx/>
              <a:buFontTx/>
              <a:buChar char="•"/>
            </a:pPr>
            <a:endParaRPr kumimoji="0" lang="en-US" sz="3200" b="0" i="0" u="none" strike="noStrike" kern="1200" cap="none" spc="0" normalizeH="0" baseline="0" noProof="1">
              <a:solidFill>
                <a:schemeClr val="tx1"/>
              </a:solidFill>
              <a:latin typeface="+mn-lt"/>
              <a:ea typeface="+mn-ea"/>
              <a:cs typeface="+mn-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ln/>
        </p:spPr>
        <p:txBody>
          <a:bodyPr anchor="ctr"/>
          <a:lstStyle/>
          <a:p>
            <a:r>
              <a:rPr lang="en-US" altLang="zh-CN"/>
              <a:t>Seek accurate information.</a:t>
            </a:r>
          </a:p>
        </p:txBody>
      </p:sp>
      <p:sp>
        <p:nvSpPr>
          <p:cNvPr id="46082" name="Content Placeholder 2"/>
          <p:cNvSpPr>
            <a:spLocks noGrp="1"/>
          </p:cNvSpPr>
          <p:nvPr>
            <p:ph idx="1"/>
          </p:nvPr>
        </p:nvSpPr>
        <p:spPr>
          <a:ln/>
        </p:spPr>
        <p:txBody>
          <a:bodyPr anchor="t"/>
          <a:lstStyle/>
          <a:p>
            <a:r>
              <a:rPr lang="en-US" altLang="zh-CN"/>
              <a:t> </a:t>
            </a:r>
            <a:r>
              <a:rPr lang="en-US" altLang="zh-CN" sz="4000"/>
              <a:t>Finding credible sources you can trust is important to avoid the fear and panic that can be caused by misinformation.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3"/>
          <p:cNvPicPr>
            <a:picLocks noChangeAspect="1"/>
          </p:cNvPicPr>
          <p:nvPr/>
        </p:nvPicPr>
        <p:blipFill>
          <a:blip r:embed="rId2"/>
          <a:stretch>
            <a:fillRect/>
          </a:stretch>
        </p:blipFill>
        <p:spPr>
          <a:xfrm>
            <a:off x="-446087" y="0"/>
            <a:ext cx="9590087" cy="7008813"/>
          </a:xfrm>
          <a:prstGeom prst="rect">
            <a:avLst/>
          </a:prstGeom>
          <a:noFill/>
          <a:ln w="9525">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ln/>
        </p:spPr>
        <p:txBody>
          <a:bodyPr anchor="ctr"/>
          <a:lstStyle/>
          <a:p>
            <a:r>
              <a:rPr lang="en-US" altLang="zh-CN"/>
              <a:t>Set limits around news and social media. </a:t>
            </a:r>
          </a:p>
        </p:txBody>
      </p:sp>
      <p:sp>
        <p:nvSpPr>
          <p:cNvPr id="47106" name="Content Placeholder 2"/>
          <p:cNvSpPr>
            <a:spLocks noGrp="1"/>
          </p:cNvSpPr>
          <p:nvPr>
            <p:ph idx="1"/>
          </p:nvPr>
        </p:nvSpPr>
        <p:spPr>
          <a:ln/>
        </p:spPr>
        <p:txBody>
          <a:bodyPr anchor="t"/>
          <a:lstStyle/>
          <a:p>
            <a:r>
              <a:rPr lang="en-US" altLang="zh-CN" sz="2400"/>
              <a:t>It’s understandable to want to keep informed and prepared. At the same time, constantly reading, watching, or listening to upsetting media coverage can unnecessarily intensify worry and agitation. When you get the urge to check updates, see if you can pause, notice the urge, delay acting on the urge, and let it pass without judgement. Schedule a specific time to check in with the news instead. It's also okay to take breaks from conversations with others about COVID-19 and suggest talking about other topics.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ln/>
        </p:spPr>
        <p:txBody>
          <a:bodyPr anchor="ctr"/>
          <a:lstStyle/>
          <a:p>
            <a:r>
              <a:rPr lang="en-US" altLang="zh-CN" sz="2800"/>
              <a:t>How can I reduce stress down during the coronavirus pandemic?</a:t>
            </a:r>
            <a:br>
              <a:rPr lang="en-US" altLang="zh-CN" sz="2800"/>
            </a:br>
            <a:endParaRPr lang="en-US" altLang="zh-CN" sz="2800"/>
          </a:p>
        </p:txBody>
      </p:sp>
      <p:sp>
        <p:nvSpPr>
          <p:cNvPr id="48130" name="Content Placeholder 2"/>
          <p:cNvSpPr>
            <a:spLocks noGrp="1"/>
          </p:cNvSpPr>
          <p:nvPr>
            <p:ph idx="1"/>
          </p:nvPr>
        </p:nvSpPr>
        <p:spPr>
          <a:ln/>
        </p:spPr>
        <p:txBody>
          <a:bodyPr anchor="t"/>
          <a:lstStyle/>
          <a:p>
            <a:r>
              <a:rPr lang="en-US" altLang="zh-CN"/>
              <a:t>Take up a relaxation practice. When stressors throw your nervous system out of balance, relaxation techniques such as deep breathing, meditation, and yoga can bring you back into a state of equilibrium. Regular practice delivers the greatest benefits, so see if you can set aside even a little time every day.</a:t>
            </a:r>
          </a:p>
          <a:p>
            <a:endParaRPr lang="en-US" altLang="zh-CN"/>
          </a:p>
          <a:p>
            <a:endParaRPr lang="en-US" altLang="zh-CN"/>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ln/>
        </p:spPr>
        <p:txBody>
          <a:bodyPr anchor="ctr"/>
          <a:lstStyle/>
          <a:p>
            <a:r>
              <a:rPr lang="en-US" altLang="zh-CN" sz="2800">
                <a:sym typeface="Arial" panose="020B0604020202020204" pitchFamily="34" charset="0"/>
              </a:rPr>
              <a:t>Can alcohol or drugs help me to cope with stress during the coronavirus disease pandemic?</a:t>
            </a:r>
            <a:r>
              <a:rPr lang="en-US" altLang="zh-CN" sz="2800"/>
              <a:t/>
            </a:r>
            <a:br>
              <a:rPr lang="en-US" altLang="zh-CN" sz="2800"/>
            </a:br>
            <a:endParaRPr lang="en-US" altLang="zh-CN" sz="2800"/>
          </a:p>
        </p:txBody>
      </p:sp>
      <p:sp>
        <p:nvSpPr>
          <p:cNvPr id="49154" name="Content Placeholder 2"/>
          <p:cNvSpPr>
            <a:spLocks noGrp="1"/>
          </p:cNvSpPr>
          <p:nvPr>
            <p:ph idx="1"/>
          </p:nvPr>
        </p:nvSpPr>
        <p:spPr>
          <a:ln/>
        </p:spPr>
        <p:txBody>
          <a:bodyPr anchor="t"/>
          <a:lstStyle/>
          <a:p>
            <a:r>
              <a:rPr lang="en-US" altLang="zh-CN"/>
              <a:t>Avoid using unhelpful coping strategies such as use of tobacco, alcohol or other drugs. In the long term, these can worsen your mental and physical well-being. The COVID-19 outbreak is a unique and unprecedented scenario for many workers, particularly if they have not been involved in similar responses</a:t>
            </a:r>
          </a:p>
          <a:p>
            <a:endParaRPr lang="en-US" altLang="zh-CN"/>
          </a:p>
          <a:p>
            <a:endParaRPr lang="en-US" altLang="zh-CN"/>
          </a:p>
          <a:p>
            <a:endParaRPr lang="en-US" altLang="zh-CN"/>
          </a:p>
          <a:p>
            <a:endParaRPr lang="en-US" altLang="zh-CN"/>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ln/>
        </p:spPr>
        <p:txBody>
          <a:bodyPr anchor="ctr"/>
          <a:lstStyle/>
          <a:p>
            <a:r>
              <a:rPr lang="en-US" altLang="zh-CN" sz="2800">
                <a:sym typeface="Arial" panose="020B0604020202020204" pitchFamily="34" charset="0"/>
              </a:rPr>
              <a:t>How to take care of one's physical and mental health during coronavirus pandemic?</a:t>
            </a:r>
            <a:r>
              <a:rPr lang="en-US" altLang="zh-CN" sz="2800"/>
              <a:t/>
            </a:r>
            <a:br>
              <a:rPr lang="en-US" altLang="zh-CN" sz="2800"/>
            </a:br>
            <a:endParaRPr lang="en-US" altLang="zh-CN" sz="2800"/>
          </a:p>
        </p:txBody>
      </p:sp>
      <p:sp>
        <p:nvSpPr>
          <p:cNvPr id="51202" name="Content Placeholder 2"/>
          <p:cNvSpPr>
            <a:spLocks noGrp="1"/>
          </p:cNvSpPr>
          <p:nvPr>
            <p:ph idx="1"/>
          </p:nvPr>
        </p:nvSpPr>
        <p:spPr>
          <a:ln/>
        </p:spPr>
        <p:txBody>
          <a:bodyPr anchor="t"/>
          <a:lstStyle/>
          <a:p>
            <a:r>
              <a:rPr lang="en-US" altLang="zh-CN" sz="2400">
                <a:sym typeface="Arial" panose="020B0604020202020204" pitchFamily="34" charset="0"/>
              </a:rPr>
              <a:t>During this difficult time, it's important to continue looking after your physical and mental health. This will not only help you in the long-term, it will also help you fight COVID-19 if you get it.</a:t>
            </a:r>
            <a:endParaRPr lang="en-US" altLang="zh-CN" sz="2400"/>
          </a:p>
          <a:p>
            <a:endParaRPr lang="en-US" altLang="zh-CN" sz="2400"/>
          </a:p>
          <a:p>
            <a:r>
              <a:rPr lang="en-US" altLang="zh-CN" sz="2400">
                <a:sym typeface="Arial" panose="020B0604020202020204" pitchFamily="34" charset="0"/>
              </a:rPr>
              <a:t>First, eat a health and nutritious diet, which helps your immune system to function properly. Second, limit your alcohol consumption, and avoid sugary drinks. Third, don't smoke. Smoking can increase your risk of developing severe disease if you become infected with COVID-19. Fourth, exercise.</a:t>
            </a:r>
            <a:endParaRPr lang="en-US" altLang="zh-CN" sz="2400"/>
          </a:p>
          <a:p>
            <a:endParaRPr lang="en-US" altLang="zh-CN" sz="24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ln/>
        </p:spPr>
        <p:txBody>
          <a:bodyPr anchor="ctr"/>
          <a:lstStyle/>
          <a:p>
            <a:r>
              <a:rPr lang="en-US" altLang="zh-CN" sz="2800">
                <a:sym typeface="Arial" panose="020B0604020202020204" pitchFamily="34" charset="0"/>
              </a:rPr>
              <a:t>What can help me prevent anxiety during the coronavirus disease pandemic?</a:t>
            </a:r>
            <a:r>
              <a:rPr lang="en-US" altLang="zh-CN" sz="2800"/>
              <a:t/>
            </a:r>
            <a:br>
              <a:rPr lang="en-US" altLang="zh-CN" sz="2800"/>
            </a:br>
            <a:endParaRPr lang="en-US" altLang="zh-CN" sz="2800"/>
          </a:p>
        </p:txBody>
      </p:sp>
      <p:sp>
        <p:nvSpPr>
          <p:cNvPr id="52226" name="Content Placeholder 2"/>
          <p:cNvSpPr>
            <a:spLocks noGrp="1"/>
          </p:cNvSpPr>
          <p:nvPr>
            <p:ph idx="1"/>
          </p:nvPr>
        </p:nvSpPr>
        <p:spPr/>
        <p:txBody>
          <a:bodyPr anchor="t"/>
          <a:lstStyle/>
          <a:p>
            <a:pPr marL="0" marR="0" indent="0" algn="l" defTabSz="914400" rtl="0" eaLnBrk="1" fontAlgn="base" latinLnBrk="0" hangingPunct="1">
              <a:lnSpc>
                <a:spcPct val="100000"/>
              </a:lnSpc>
              <a:spcBef>
                <a:spcPct val="20000"/>
              </a:spcBef>
              <a:spcAft>
                <a:spcPct val="0"/>
              </a:spcAft>
              <a:buClrTx/>
              <a:buSzTx/>
              <a:buFontTx/>
              <a:buNone/>
            </a:pPr>
            <a:endParaRPr kumimoji="0" lang="en-US" altLang="zh-CN" sz="3200" b="0" i="0" u="none" strike="noStrike" kern="1200" cap="none" spc="0" normalizeH="0" baseline="0" noProof="1">
              <a:solidFill>
                <a:schemeClr val="tx1"/>
              </a:solidFill>
              <a:latin typeface="+mn-lt"/>
              <a:ea typeface="+mn-ea"/>
              <a:cs typeface="+mn-cs"/>
            </a:endParaRPr>
          </a:p>
          <a:p>
            <a:pPr marL="342900" marR="0" indent="-342900" algn="l" defTabSz="914400" rtl="0" eaLnBrk="1" fontAlgn="base" latinLnBrk="0" hangingPunct="1">
              <a:lnSpc>
                <a:spcPct val="100000"/>
              </a:lnSpc>
              <a:spcBef>
                <a:spcPct val="20000"/>
              </a:spcBef>
              <a:spcAft>
                <a:spcPct val="0"/>
              </a:spcAft>
              <a:buClrTx/>
              <a:buSzTx/>
              <a:buFontTx/>
              <a:buChar char="•"/>
            </a:pPr>
            <a:r>
              <a:rPr kumimoji="0" lang="en-US" altLang="zh-CN" sz="3200" b="0" i="0" u="none" strike="noStrike" kern="1200" cap="none" spc="0" normalizeH="0" baseline="0" noProof="1">
                <a:solidFill>
                  <a:schemeClr val="tx1"/>
                </a:solidFill>
                <a:latin typeface="+mn-lt"/>
                <a:ea typeface="+mn-ea"/>
                <a:cs typeface="+mn-cs"/>
                <a:sym typeface="Arial" panose="020B0604020202020204" pitchFamily="34" charset="0"/>
              </a:rPr>
              <a:t>Minimize watching, reading or listening to news about COVID-19 that causes you to feel anxious or distressed; seek information only from trusted sources and mainly so that you can take practical steps to prepare your plans and protect yourself and loved ones.Mar 18, 2020</a:t>
            </a:r>
            <a:endParaRPr kumimoji="0" lang="en-US" altLang="zh-CN" sz="3200" b="0" i="0" u="none" strike="noStrike" kern="1200" cap="none" spc="0" normalizeH="0" baseline="0" noProof="1">
              <a:solidFill>
                <a:schemeClr val="tx1"/>
              </a:solidFill>
              <a:latin typeface="+mn-lt"/>
              <a:ea typeface="+mn-ea"/>
              <a:cs typeface="+mn-cs"/>
            </a:endParaRPr>
          </a:p>
          <a:p>
            <a:pPr marL="342900" marR="0" indent="-342900" algn="l" defTabSz="914400" rtl="0" eaLnBrk="1" fontAlgn="base" latinLnBrk="0" hangingPunct="1">
              <a:lnSpc>
                <a:spcPct val="100000"/>
              </a:lnSpc>
              <a:spcBef>
                <a:spcPct val="20000"/>
              </a:spcBef>
              <a:spcAft>
                <a:spcPct val="0"/>
              </a:spcAft>
              <a:buClrTx/>
              <a:buSzTx/>
              <a:buFontTx/>
              <a:buChar char="•"/>
            </a:pPr>
            <a:endParaRPr kumimoji="0" lang="en-US" altLang="zh-CN" sz="3200" b="0" i="0" u="none" strike="noStrike" kern="1200" cap="none" spc="0" normalizeH="0" baseline="0" noProof="1">
              <a:solidFill>
                <a:schemeClr val="tx1"/>
              </a:solidFill>
              <a:latin typeface="+mn-lt"/>
              <a:ea typeface="+mn-ea"/>
              <a:cs typeface="+mn-cs"/>
            </a:endParaRPr>
          </a:p>
          <a:p>
            <a:pPr marL="342900" marR="0" indent="-342900" algn="l" defTabSz="914400" rtl="0" eaLnBrk="1" fontAlgn="base" latinLnBrk="0" hangingPunct="1">
              <a:lnSpc>
                <a:spcPct val="100000"/>
              </a:lnSpc>
              <a:spcBef>
                <a:spcPct val="20000"/>
              </a:spcBef>
              <a:spcAft>
                <a:spcPct val="0"/>
              </a:spcAft>
              <a:buClrTx/>
              <a:buSzTx/>
              <a:buFontTx/>
              <a:buChar char="•"/>
            </a:pPr>
            <a:endParaRPr kumimoji="0" lang="en-US" altLang="zh-CN" sz="3200" b="0" i="0" u="none" strike="noStrike" kern="1200" cap="none" spc="0" normalizeH="0" baseline="0" noProof="1">
              <a:solidFill>
                <a:schemeClr val="tx1"/>
              </a:solidFill>
              <a:latin typeface="+mn-lt"/>
              <a:ea typeface="+mn-ea"/>
              <a:cs typeface="+mn-c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ln/>
        </p:spPr>
        <p:txBody>
          <a:bodyPr anchor="ctr"/>
          <a:lstStyle/>
          <a:p>
            <a:endParaRPr lang="en-US" altLang="zh-CN"/>
          </a:p>
        </p:txBody>
      </p:sp>
      <p:sp>
        <p:nvSpPr>
          <p:cNvPr id="3" name="Content Placeholder 2"/>
          <p:cNvSpPr>
            <a:spLocks noGrp="1"/>
          </p:cNvSpPr>
          <p:nvPr>
            <p:ph idx="1"/>
          </p:nvPr>
        </p:nvSpPr>
        <p:spPr/>
        <p:txBody>
          <a:bodyPr/>
          <a:lstStyle/>
          <a:p>
            <a:pPr marL="342900" marR="0" indent="-342900" algn="l" defTabSz="914400" rtl="0" eaLnBrk="1" fontAlgn="base" latinLnBrk="0" hangingPunct="1">
              <a:lnSpc>
                <a:spcPct val="100000"/>
              </a:lnSpc>
              <a:spcBef>
                <a:spcPct val="20000"/>
              </a:spcBef>
              <a:spcAft>
                <a:spcPct val="0"/>
              </a:spcAft>
              <a:buClrTx/>
              <a:buSzTx/>
              <a:buFontTx/>
              <a:buChar char="•"/>
            </a:pPr>
            <a:r>
              <a:rPr kumimoji="0" lang="en-US" sz="3200" b="0" i="0" u="none" strike="noStrike" kern="1200" cap="none" spc="0" normalizeH="0" baseline="0" noProof="1">
                <a:solidFill>
                  <a:schemeClr val="tx1"/>
                </a:solidFill>
                <a:latin typeface="+mn-lt"/>
                <a:ea typeface="+mn-ea"/>
                <a:cs typeface="+mn-cs"/>
                <a:sym typeface="+mn-ea"/>
              </a:rPr>
              <a:t>Advice and guidance from WHO on COVID-19 : https://www.who.int/emergencies/diseases/novel-coronavirus-2019 https://www.epi-win.com/</a:t>
            </a:r>
            <a:endParaRPr kumimoji="0" lang="en-US" sz="3200" b="0" i="0" u="none" strike="noStrike" kern="1200" cap="none" spc="0" normalizeH="0" baseline="0" noProof="1">
              <a:solidFill>
                <a:schemeClr val="tx1"/>
              </a:solidFill>
              <a:latin typeface="+mn-lt"/>
              <a:ea typeface="+mn-ea"/>
              <a:cs typeface="+mn-cs"/>
            </a:endParaRPr>
          </a:p>
          <a:p>
            <a:pPr marL="0" marR="0" indent="0" algn="l" defTabSz="914400" rtl="0" eaLnBrk="1" fontAlgn="base" latinLnBrk="0" hangingPunct="1">
              <a:lnSpc>
                <a:spcPct val="100000"/>
              </a:lnSpc>
              <a:spcBef>
                <a:spcPct val="20000"/>
              </a:spcBef>
              <a:spcAft>
                <a:spcPct val="0"/>
              </a:spcAft>
              <a:buClrTx/>
              <a:buSzTx/>
              <a:buFontTx/>
              <a:buNone/>
            </a:pPr>
            <a:endParaRPr kumimoji="0" lang="en-US" sz="3200" b="0" i="0" u="none" strike="noStrike" kern="1200" cap="none" spc="0" normalizeH="0" baseline="0" noProof="1">
              <a:solidFill>
                <a:schemeClr val="tx1"/>
              </a:solidFill>
              <a:latin typeface="+mn-lt"/>
              <a:ea typeface="+mn-ea"/>
              <a:cs typeface="+mn-c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ln/>
        </p:spPr>
        <p:txBody>
          <a:bodyPr anchor="ctr"/>
          <a:lstStyle/>
          <a:p>
            <a:endParaRPr lang="en-US" altLang="zh-CN"/>
          </a:p>
        </p:txBody>
      </p:sp>
      <p:sp>
        <p:nvSpPr>
          <p:cNvPr id="54274" name="Content Placeholder 2"/>
          <p:cNvSpPr>
            <a:spLocks noGrp="1"/>
          </p:cNvSpPr>
          <p:nvPr>
            <p:ph idx="1"/>
          </p:nvPr>
        </p:nvSpPr>
        <p:spPr>
          <a:ln/>
        </p:spPr>
        <p:txBody>
          <a:bodyPr anchor="t"/>
          <a:lstStyle/>
          <a:p>
            <a:pPr marL="0" indent="0">
              <a:buNone/>
            </a:pPr>
            <a:r>
              <a:rPr lang="en-US" altLang="zh-CN" sz="4400"/>
              <a:t>Thank You</a:t>
            </a:r>
          </a:p>
          <a:p>
            <a:pPr marL="0" indent="0">
              <a:buNone/>
            </a:pPr>
            <a:r>
              <a:rPr lang="en-US" altLang="zh-CN" sz="4400"/>
              <a:t>			STAY SAFE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p:cNvPicPr>
          <p:nvPr/>
        </p:nvPicPr>
        <p:blipFill>
          <a:blip r:embed="rId2"/>
          <a:stretch>
            <a:fillRect/>
          </a:stretch>
        </p:blipFill>
        <p:spPr>
          <a:xfrm>
            <a:off x="176213" y="361950"/>
            <a:ext cx="8648700" cy="6134100"/>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p:cNvPicPr>
          <p:nvPr/>
        </p:nvPicPr>
        <p:blipFill>
          <a:blip r:embed="rId2"/>
          <a:stretch>
            <a:fillRect/>
          </a:stretch>
        </p:blipFill>
        <p:spPr>
          <a:xfrm>
            <a:off x="133350" y="0"/>
            <a:ext cx="8777288" cy="6538913"/>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p:cNvPicPr>
          <p:nvPr/>
        </p:nvPicPr>
        <p:blipFill>
          <a:blip r:embed="rId2"/>
          <a:stretch>
            <a:fillRect/>
          </a:stretch>
        </p:blipFill>
        <p:spPr>
          <a:xfrm>
            <a:off x="0" y="0"/>
            <a:ext cx="9039225" cy="6451600"/>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p:cNvPicPr>
          <p:nvPr/>
        </p:nvPicPr>
        <p:blipFill>
          <a:blip r:embed="rId2"/>
          <a:stretch>
            <a:fillRect/>
          </a:stretch>
        </p:blipFill>
        <p:spPr>
          <a:xfrm>
            <a:off x="347663" y="147638"/>
            <a:ext cx="8453437" cy="6362700"/>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p:cNvPicPr>
            <a:picLocks noChangeAspect="1"/>
          </p:cNvPicPr>
          <p:nvPr/>
        </p:nvPicPr>
        <p:blipFill>
          <a:blip r:embed="rId2"/>
          <a:stretch>
            <a:fillRect/>
          </a:stretch>
        </p:blipFill>
        <p:spPr>
          <a:xfrm>
            <a:off x="161925" y="1147763"/>
            <a:ext cx="8820150" cy="5219700"/>
          </a:xfrm>
          <a:prstGeom prst="rect">
            <a:avLst/>
          </a:prstGeom>
          <a:noFill/>
          <a:ln w="9525">
            <a:noFill/>
          </a:ln>
        </p:spPr>
      </p:pic>
    </p:spTree>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896</Words>
  <Application>Microsoft Office PowerPoint</Application>
  <PresentationFormat>On-screen Show (4:3)</PresentationFormat>
  <Paragraphs>90</Paragraphs>
  <Slides>46</Slides>
  <Notes>2</Notes>
  <HiddenSlides>0</HiddenSlides>
  <MMClips>0</MMClips>
  <ScaleCrop>false</ScaleCrop>
  <HeadingPairs>
    <vt:vector size="4" baseType="variant">
      <vt:variant>
        <vt:lpstr>Theme</vt:lpstr>
      </vt:variant>
      <vt:variant>
        <vt:i4>3</vt:i4>
      </vt:variant>
      <vt:variant>
        <vt:lpstr>Slide Titles</vt:lpstr>
      </vt:variant>
      <vt:variant>
        <vt:i4>46</vt:i4>
      </vt:variant>
    </vt:vector>
  </HeadingPairs>
  <TitlesOfParts>
    <vt:vector size="49" baseType="lpstr">
      <vt:lpstr>Default Design</vt:lpstr>
      <vt:lpstr>1_Default Design</vt:lpstr>
      <vt:lpstr>2_Default Design</vt:lpstr>
      <vt:lpstr>Stress Management during COVID-19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“Stress” means feeling troubled or threatened by life.</vt:lpstr>
      <vt:lpstr>COVID-19: common reactions </vt:lpstr>
      <vt:lpstr>PowerPoint Presentation</vt:lpstr>
      <vt:lpstr>PowerPoint Presentation</vt:lpstr>
      <vt:lpstr>PowerPoint Presentation</vt:lpstr>
      <vt:lpstr>PowerPoint Presentation</vt:lpstr>
      <vt:lpstr>PowerPoint Presentation</vt:lpstr>
      <vt:lpstr>Strategies to cope with stress, anxiety or distress </vt:lpstr>
      <vt:lpstr>PowerPoint Presentation</vt:lpstr>
      <vt:lpstr>PowerPoint Presentation</vt:lpstr>
      <vt:lpstr>Acknowledge your feelings. </vt:lpstr>
      <vt:lpstr>PowerPoint Presentation</vt:lpstr>
      <vt:lpstr>Maintain your day-to-day activities and a routine as much as possible. </vt:lpstr>
      <vt:lpstr>Stay connected.</vt:lpstr>
      <vt:lpstr>PowerPoint Presentation</vt:lpstr>
      <vt:lpstr>Contribute. </vt:lpstr>
      <vt:lpstr>Keep things in perspective.</vt:lpstr>
      <vt:lpstr>some questions you can ask yourself to shift your thinking from catastrophizing to a more helpful mindset: </vt:lpstr>
      <vt:lpstr>Seek accurate information.</vt:lpstr>
      <vt:lpstr>Set limits around news and social media. </vt:lpstr>
      <vt:lpstr>How can I reduce stress down during the coronavirus pandemic? </vt:lpstr>
      <vt:lpstr>Can alcohol or drugs help me to cope with stress during the coronavirus disease pandemic? </vt:lpstr>
      <vt:lpstr>How to take care of one's physical and mental health during coronavirus pandemic? </vt:lpstr>
      <vt:lpstr>What can help me prevent anxiety during the coronavirus disease pandemic?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Stress Management COVID-19 </dc:title>
  <dc:creator>Owner</dc:creator>
  <cp:lastModifiedBy>Ilyas</cp:lastModifiedBy>
  <cp:revision>18</cp:revision>
  <dcterms:created xsi:type="dcterms:W3CDTF">2020-08-11T07:40:30Z</dcterms:created>
  <dcterms:modified xsi:type="dcterms:W3CDTF">2020-10-25T06:28:47Z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1033-11.2.0.9629</vt:lpwstr>
  </property>
</Properties>
</file>