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1DDEF-2F58-491C-94EE-B8F981363A2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A97B3-4070-4085-AE6A-114231627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762000"/>
            <a:ext cx="777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ENTREPRENEURIAL DEVELOPMENT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3581400"/>
            <a:ext cx="525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j-lt"/>
              </a:rPr>
              <a:t>M. ABDUL JABBAR, M.Com., NET, SET 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+mj-lt"/>
              </a:rPr>
              <a:t>ASSISTANT PROFESSOR OF COMMERCE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+mj-lt"/>
              </a:rPr>
              <a:t>HAJEE KARUTHA ROWTHER HOWDIA  COLLEGE  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+mj-lt"/>
              </a:rPr>
              <a:t>(AUTONOMOUS) 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+mj-lt"/>
              </a:rPr>
              <a:t>UTHAMAPALAYAM</a:t>
            </a:r>
            <a:endParaRPr lang="en-US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752600"/>
            <a:ext cx="7086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TYPES OF ENTREPRENEURS</a:t>
            </a:r>
            <a:endParaRPr lang="en-US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143000" y="304800"/>
            <a:ext cx="6705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  &amp; DEFINITION  OF ENTREPRENEUR</a:t>
            </a:r>
            <a:endParaRPr lang="en-US" sz="25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" y="403860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b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</Words>
  <Application>Microsoft Office PowerPoint</Application>
  <PresentationFormat>On-screen Show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9</cp:revision>
  <dcterms:created xsi:type="dcterms:W3CDTF">2020-10-20T17:23:28Z</dcterms:created>
  <dcterms:modified xsi:type="dcterms:W3CDTF">2020-10-21T07:04:49Z</dcterms:modified>
</cp:coreProperties>
</file>