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D0E4D-5D43-4025-98E8-861E6883B4F7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36EC-8807-4B1C-8E5F-B198728FB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762000"/>
            <a:ext cx="777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HUMAN RESOURCE MANAGEMENT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35814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M. ABDUL JABBAR, M.Com., NET, SET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ASSISTANT PROFESSOR OF COMMERCE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HAJEE KARUTHA ROWTHER HOWDIA  COLLEGE 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(AUTONOMOUS)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UTHAMAPALAYAM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086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</a:rPr>
              <a:t>SELECTION PROCEDURE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</Words>
  <Application>Microsoft Office PowerPoint</Application>
  <PresentationFormat>On-screen Show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8</cp:revision>
  <dcterms:created xsi:type="dcterms:W3CDTF">2020-10-20T16:40:53Z</dcterms:created>
  <dcterms:modified xsi:type="dcterms:W3CDTF">2020-10-21T07:06:11Z</dcterms:modified>
</cp:coreProperties>
</file>