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5" r:id="rId2"/>
    <p:sldId id="259" r:id="rId3"/>
    <p:sldId id="257" r:id="rId4"/>
    <p:sldId id="258" r:id="rId5"/>
    <p:sldId id="262" r:id="rId6"/>
    <p:sldId id="261" r:id="rId7"/>
    <p:sldId id="260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68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777" y="3080378"/>
            <a:ext cx="8915400" cy="3777622"/>
          </a:xfrm>
        </p:spPr>
        <p:txBody>
          <a:bodyPr/>
          <a:lstStyle/>
          <a:p>
            <a:pPr>
              <a:buNone/>
              <a:defRPr/>
            </a:pPr>
            <a:endParaRPr lang="en-US" dirty="0" smtClean="0"/>
          </a:p>
          <a:p>
            <a:pPr>
              <a:buNone/>
              <a:defRPr/>
            </a:pPr>
            <a:endParaRPr lang="en-US" dirty="0" smtClean="0"/>
          </a:p>
          <a:p>
            <a:pPr>
              <a:buNone/>
              <a:defRPr/>
            </a:pPr>
            <a:endParaRPr lang="en-US" dirty="0" smtClean="0"/>
          </a:p>
          <a:p>
            <a:pPr>
              <a:buNone/>
              <a:defRPr/>
            </a:pPr>
            <a:r>
              <a:rPr lang="en-US" sz="2800" dirty="0" err="1" smtClean="0"/>
              <a:t>S.Peer</a:t>
            </a:r>
            <a:r>
              <a:rPr lang="en-US" sz="2800" dirty="0" smtClean="0"/>
              <a:t> </a:t>
            </a:r>
            <a:r>
              <a:rPr lang="en-US" sz="2800" dirty="0" err="1" smtClean="0"/>
              <a:t>Mohaideen</a:t>
            </a:r>
            <a:r>
              <a:rPr lang="en-US" sz="2800" dirty="0" smtClean="0"/>
              <a:t> </a:t>
            </a:r>
            <a:r>
              <a:rPr lang="en-US" sz="2800" dirty="0" err="1" smtClean="0"/>
              <a:t>Mudalali</a:t>
            </a:r>
            <a:r>
              <a:rPr lang="en-US" sz="2800" dirty="0" smtClean="0"/>
              <a:t>,</a:t>
            </a:r>
          </a:p>
          <a:p>
            <a:pPr>
              <a:buNone/>
              <a:defRPr/>
            </a:pPr>
            <a:r>
              <a:rPr lang="en-US" sz="2800" dirty="0" smtClean="0"/>
              <a:t>Department of Computer Science,</a:t>
            </a:r>
          </a:p>
          <a:p>
            <a:pPr>
              <a:buNone/>
              <a:defRPr/>
            </a:pPr>
            <a:r>
              <a:rPr lang="en-US" sz="2800" dirty="0" err="1" smtClean="0"/>
              <a:t>Hajee</a:t>
            </a:r>
            <a:r>
              <a:rPr lang="en-US" sz="2800" dirty="0" smtClean="0"/>
              <a:t> </a:t>
            </a:r>
            <a:r>
              <a:rPr lang="en-US" sz="2800" dirty="0" err="1" smtClean="0"/>
              <a:t>Karutha</a:t>
            </a:r>
            <a:r>
              <a:rPr lang="en-US" sz="2800" dirty="0" smtClean="0"/>
              <a:t> </a:t>
            </a:r>
            <a:r>
              <a:rPr lang="en-US" sz="2800" dirty="0" err="1" smtClean="0"/>
              <a:t>Rowther</a:t>
            </a:r>
            <a:r>
              <a:rPr lang="en-US" sz="2800" dirty="0" smtClean="0"/>
              <a:t> </a:t>
            </a:r>
            <a:r>
              <a:rPr lang="en-US" sz="2800" dirty="0" err="1" smtClean="0"/>
              <a:t>Howdia</a:t>
            </a:r>
            <a:r>
              <a:rPr lang="en-US" sz="2800" dirty="0" smtClean="0"/>
              <a:t> College.</a:t>
            </a:r>
          </a:p>
          <a:p>
            <a:endParaRPr lang="en-US" dirty="0"/>
          </a:p>
        </p:txBody>
      </p:sp>
      <p:pic>
        <p:nvPicPr>
          <p:cNvPr id="4" name="Picture 2" descr="BIODIVERSITY AND&#10;ITS CONSERVATION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1410789"/>
            <a:ext cx="8915399" cy="23251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If the ecosystem of the area is badly degraded, the threatened species are rehabilitated and maintained properly.</a:t>
            </a:r>
          </a:p>
          <a:p>
            <a:r>
              <a:rPr lang="en-US" sz="2400" dirty="0" smtClean="0"/>
              <a:t>If an animal species is threatened, it is bred in a suitable zoo and re-introduced to preserve it in the ecosystem.</a:t>
            </a:r>
          </a:p>
          <a:p>
            <a:r>
              <a:rPr lang="en-US" sz="2400" dirty="0" smtClean="0"/>
              <a:t>Those people which harmfully affected the sustainability of biodiversity are maintained at controlled level.</a:t>
            </a:r>
            <a:endParaRPr lang="en-IN" sz="2400" dirty="0"/>
          </a:p>
        </p:txBody>
      </p:sp>
    </p:spTree>
    <p:extLst>
      <p:ext uri="{BB962C8B-B14F-4D97-AF65-F5344CB8AC3E}">
        <p14:creationId xmlns="" xmlns:p14="http://schemas.microsoft.com/office/powerpoint/2010/main" val="2851633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n situ &amp; ex situ conservation ( in hindi) with explanation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185" y="888274"/>
            <a:ext cx="3737157" cy="39580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Complete List of Wildlife Sanctuaries in India | General Knowledge"/>
          <p:cNvSpPr>
            <a:spLocks noChangeAspect="1" noChangeArrowheads="1"/>
          </p:cNvSpPr>
          <p:nvPr/>
        </p:nvSpPr>
        <p:spPr bwMode="auto">
          <a:xfrm>
            <a:off x="155575" y="-144463"/>
            <a:ext cx="4181294" cy="41813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AutoShape 8" descr="Complete List of Wildlife Sanctuaries in India | General Knowled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AutoShape 10" descr="Complete List of Wildlife Sanctuaries in India | General Knowled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617" y="888275"/>
            <a:ext cx="3670664" cy="35008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35876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omplete List of Wildlife Sanctuaries in India | General Knowled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382" y="0"/>
            <a:ext cx="3587289" cy="34485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8166" y="160338"/>
            <a:ext cx="3515269" cy="3448594"/>
          </a:xfrm>
          <a:prstGeom prst="rect">
            <a:avLst/>
          </a:prstGeom>
        </p:spPr>
      </p:pic>
      <p:pic>
        <p:nvPicPr>
          <p:cNvPr id="6148" name="Picture 4" descr="Trying to figure out where and how many National Monuments there are? Look  no further. We have coâ¦ in 2020 | National monuments, National park  vacation, National parks tri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428" y="3727871"/>
            <a:ext cx="3164923" cy="31301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VOCABULARY Culture Cultural Landscape Civilization Institution The way of  life of a people, including their beliefs and practices The parts of a  people's. - ppt downlo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840" y="3727871"/>
            <a:ext cx="3253831" cy="32878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7502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2.Ex-situ Conservation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Ex-situ conservation is the conservation of genetic resources outside their natural habitants.</a:t>
            </a:r>
          </a:p>
          <a:p>
            <a:r>
              <a:rPr lang="en-US" sz="2400" dirty="0" smtClean="0"/>
              <a:t>Plants , animal and microbial species are preserved in ex-situ conservation systems.</a:t>
            </a:r>
          </a:p>
          <a:p>
            <a:r>
              <a:rPr lang="en-US" sz="2400" dirty="0" smtClean="0"/>
              <a:t>For ex-situ conservation, genetic resources are maintained in.</a:t>
            </a:r>
          </a:p>
          <a:p>
            <a:pPr marL="0" indent="0">
              <a:buNone/>
            </a:pPr>
            <a:endParaRPr lang="en-IN" sz="2400" dirty="0" smtClean="0"/>
          </a:p>
          <a:p>
            <a:endParaRPr lang="en-IN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3450199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769519" y="278833"/>
            <a:ext cx="4632325" cy="231616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6805749" y="1423851"/>
            <a:ext cx="744582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033657" y="927463"/>
            <a:ext cx="1528354" cy="783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Zoos(for animals)</a:t>
            </a:r>
            <a:endParaRPr lang="en-IN" dirty="0"/>
          </a:p>
        </p:txBody>
      </p:sp>
      <p:pic>
        <p:nvPicPr>
          <p:cNvPr id="7170" name="Picture 2" descr="Moorten Botanical Garden in Palm Springs | Times of India T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938" y="3182631"/>
            <a:ext cx="4429488" cy="32442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6805749" y="4794069"/>
            <a:ext cx="862148" cy="13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033656" y="4101737"/>
            <a:ext cx="3004457" cy="979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Botanical garden(for plants)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4288287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icroorganism Images, Stock Photos &amp; Vectors |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495" y="157389"/>
            <a:ext cx="2476500" cy="2667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ryopreserv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922" y="3396343"/>
            <a:ext cx="3043646" cy="3252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4794069" y="1319349"/>
            <a:ext cx="1018902" cy="52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760720" y="1423851"/>
            <a:ext cx="6531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152606" y="731520"/>
            <a:ext cx="4127863" cy="1110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Culture collection(for micro- organisms)</a:t>
            </a:r>
            <a:endParaRPr lang="en-IN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794069" y="4741817"/>
            <a:ext cx="10319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152606" y="4049486"/>
            <a:ext cx="4297680" cy="1136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err="1" smtClean="0"/>
              <a:t>Cryo</a:t>
            </a:r>
            <a:r>
              <a:rPr lang="en-IN" dirty="0" smtClean="0"/>
              <a:t> banks(for gametes cells and </a:t>
            </a:r>
            <a:r>
              <a:rPr lang="en-IN" dirty="0" err="1" smtClean="0"/>
              <a:t>tissuses</a:t>
            </a:r>
            <a:r>
              <a:rPr lang="en-IN" dirty="0" smtClean="0"/>
              <a:t>)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394714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33" y="2063931"/>
            <a:ext cx="4876800" cy="248602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257109" y="3306942"/>
            <a:ext cx="8360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798525" y="2536234"/>
            <a:ext cx="4219303" cy="1541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Germplasm banks(for </a:t>
            </a:r>
            <a:r>
              <a:rPr lang="en-IN" dirty="0" err="1" smtClean="0"/>
              <a:t>seeds,semen,cells,ova</a:t>
            </a:r>
            <a:r>
              <a:rPr lang="en-IN" dirty="0" smtClean="0"/>
              <a:t>)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813879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76600" y="2133600"/>
            <a:ext cx="8915400" cy="3778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dirty="0" smtClean="0"/>
              <a:t>The centre for plant genetic resources, New Delhi, has maintained cultured </a:t>
            </a:r>
            <a:r>
              <a:rPr lang="en-IN" sz="2400" dirty="0" err="1" smtClean="0"/>
              <a:t>tissuses,pollen,seeds,etc</a:t>
            </a:r>
            <a:r>
              <a:rPr lang="en-IN" sz="2400" dirty="0" smtClean="0"/>
              <a:t>.</a:t>
            </a:r>
          </a:p>
          <a:p>
            <a:pPr marL="0" indent="0">
              <a:buNone/>
            </a:pPr>
            <a:r>
              <a:rPr lang="en-IN" sz="2400" dirty="0" smtClean="0"/>
              <a:t>The preserved </a:t>
            </a:r>
            <a:r>
              <a:rPr lang="en-IN" sz="2400" dirty="0" err="1" smtClean="0"/>
              <a:t>pecimen</a:t>
            </a:r>
            <a:r>
              <a:rPr lang="en-IN" sz="2400" dirty="0" smtClean="0"/>
              <a:t> may be carried to in-situ conservation systems for maintenance.</a:t>
            </a:r>
            <a:endParaRPr lang="en-IN" sz="2400" dirty="0"/>
          </a:p>
        </p:txBody>
      </p:sp>
    </p:spTree>
    <p:extLst>
      <p:ext uri="{BB962C8B-B14F-4D97-AF65-F5344CB8AC3E}">
        <p14:creationId xmlns="" xmlns:p14="http://schemas.microsoft.com/office/powerpoint/2010/main" val="2911654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38" y="1532979"/>
            <a:ext cx="5755123" cy="37920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5258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Thank you….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290043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dex:&#10;Biodiversity:&#10;ïBiodiversity meaning.&#10;ïNeed of biodiversity.&#10;ïClassification of biodiversity.&#10;ïBiodiversity at inte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486" y="992778"/>
            <a:ext cx="8791303" cy="53165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70830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Conservation of Biodiversity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maintenance and preservation of biodiversity is called </a:t>
            </a:r>
            <a:r>
              <a:rPr lang="en-US" sz="2400" dirty="0" smtClean="0">
                <a:latin typeface="Arial Black" panose="020B0A04020102020204" pitchFamily="34" charset="0"/>
              </a:rPr>
              <a:t>biodiversity conservation</a:t>
            </a:r>
            <a:r>
              <a:rPr lang="en-US" sz="2400" dirty="0" smtClean="0"/>
              <a:t>. It is the conservation of different species of plants and animals</a:t>
            </a:r>
            <a:endParaRPr lang="en-IN" sz="2400" dirty="0"/>
          </a:p>
        </p:txBody>
      </p:sp>
    </p:spTree>
    <p:extLst>
      <p:ext uri="{BB962C8B-B14F-4D97-AF65-F5344CB8AC3E}">
        <p14:creationId xmlns="" xmlns:p14="http://schemas.microsoft.com/office/powerpoint/2010/main" val="3996488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79775" y="623888"/>
            <a:ext cx="8912225" cy="1281112"/>
          </a:xfrm>
        </p:spPr>
        <p:txBody>
          <a:bodyPr/>
          <a:lstStyle/>
          <a:p>
            <a:r>
              <a:rPr lang="en-US" dirty="0" smtClean="0"/>
              <a:t>Need for Biodiversity Conservation: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76600" y="1516063"/>
            <a:ext cx="8915400" cy="434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 ecosystem is referred to as natural when it is relatively undistributed by human activities.</a:t>
            </a:r>
          </a:p>
          <a:p>
            <a:r>
              <a:rPr lang="en-US" sz="2400" dirty="0" smtClean="0"/>
              <a:t>It natural ecosystem like forest is overused or misused for fuel wood ,fodder ,fiber ,gum ,resign and medicines or by changing into farmland or urban areas ,their productivity eventually decreases.</a:t>
            </a:r>
          </a:p>
          <a:p>
            <a:endParaRPr lang="en-US" sz="2400" dirty="0"/>
          </a:p>
          <a:p>
            <a:endParaRPr lang="en-IN" sz="2400" dirty="0"/>
          </a:p>
        </p:txBody>
      </p:sp>
      <p:pic>
        <p:nvPicPr>
          <p:cNvPr id="3074" name="Picture 2" descr="Big Piles Of Chopped Fuel Wood In A Forest Stock Photo, Picture And Royalty  Free Image. Image 87547480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15" y="4175038"/>
            <a:ext cx="2528582" cy="1684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095897" y="5017250"/>
            <a:ext cx="7445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170487" y="4664552"/>
            <a:ext cx="3762103" cy="7053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Fuel wood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533198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odder cultivation to be banned | Verticro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256" y="638449"/>
            <a:ext cx="3188516" cy="17536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5656217" y="1515291"/>
            <a:ext cx="940526" cy="39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831874" y="992777"/>
            <a:ext cx="3200400" cy="862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fooder</a:t>
            </a:r>
            <a:endParaRPr lang="en-IN" dirty="0"/>
          </a:p>
        </p:txBody>
      </p:sp>
      <p:sp>
        <p:nvSpPr>
          <p:cNvPr id="5" name="AutoShape 4" descr="Are you getting enough fiber? Cardiologist explains why it's important for  your he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4102" name="Picture 6" descr="Are you getting enough fiber? Cardiologist explains why it's important for  your he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467" y="3331028"/>
            <a:ext cx="3356093" cy="21945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THE EVOLUTION OF RESINS â Mixer Dire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823" y="3331028"/>
            <a:ext cx="2338251" cy="23366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8660674" y="3866606"/>
            <a:ext cx="6792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568543" y="3494314"/>
            <a:ext cx="2037806" cy="744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resin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977149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022566" y="666206"/>
            <a:ext cx="8915400" cy="5088890"/>
          </a:xfrm>
        </p:spPr>
        <p:txBody>
          <a:bodyPr/>
          <a:lstStyle/>
          <a:p>
            <a:r>
              <a:rPr lang="en-US" sz="2800" dirty="0" smtClean="0"/>
              <a:t>This</a:t>
            </a:r>
            <a:r>
              <a:rPr lang="en-US" dirty="0" smtClean="0"/>
              <a:t> </a:t>
            </a:r>
            <a:r>
              <a:rPr lang="en-US" sz="2800" dirty="0"/>
              <a:t>tremendous prodigality of nature has astonished and delighted humans and is ultimately the source for their sustenance.</a:t>
            </a:r>
          </a:p>
          <a:p>
            <a:r>
              <a:rPr lang="en-US" sz="2800" dirty="0"/>
              <a:t> There is an enormous variety of plants and animals on earth with high degree of species richness</a:t>
            </a:r>
            <a:endParaRPr lang="en-IN" sz="2800" dirty="0"/>
          </a:p>
        </p:txBody>
      </p:sp>
    </p:spTree>
    <p:extLst>
      <p:ext uri="{BB962C8B-B14F-4D97-AF65-F5344CB8AC3E}">
        <p14:creationId xmlns="" xmlns:p14="http://schemas.microsoft.com/office/powerpoint/2010/main" val="103957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035629" y="940889"/>
            <a:ext cx="8915400" cy="50101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Yet , in using plants  and animals for food and clothing , for building houses and for medicine ,humans are endangering this immense richness of species.</a:t>
            </a:r>
          </a:p>
          <a:p>
            <a:r>
              <a:rPr lang="en-US" sz="2400" dirty="0" smtClean="0"/>
              <a:t>This current rate of loss of species diversity and the reduction in the genetic variability of crops  and wild species could seriously affect human welfare.</a:t>
            </a:r>
          </a:p>
          <a:p>
            <a:r>
              <a:rPr lang="en-US" sz="2400" dirty="0" smtClean="0"/>
              <a:t>Therefore in considering the immense values of biodiversity and subsequent rapid loss of the same, the various ecosystem and their biodiversity of the same , the various ecosystem and their biodiversity should be protected  and conserved.</a:t>
            </a:r>
            <a:endParaRPr lang="en-IN" sz="2400" dirty="0"/>
          </a:p>
        </p:txBody>
      </p:sp>
    </p:spTree>
    <p:extLst>
      <p:ext uri="{BB962C8B-B14F-4D97-AF65-F5344CB8AC3E}">
        <p14:creationId xmlns="" xmlns:p14="http://schemas.microsoft.com/office/powerpoint/2010/main" val="1548165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Biodiversity Conservation strategies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biodiversity has to be conserved to keep an ecological equilibrium necessary for maintaining a sustainable environment for future generation.</a:t>
            </a:r>
          </a:p>
          <a:p>
            <a:r>
              <a:rPr lang="en-US" sz="2400" dirty="0" smtClean="0"/>
              <a:t>The conservation of biological is of two types. They are,</a:t>
            </a:r>
          </a:p>
          <a:p>
            <a:r>
              <a:rPr lang="en-US" sz="2400" dirty="0" smtClean="0"/>
              <a:t>     1.In-situ Conservation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2.Ex-situ Conservation</a:t>
            </a:r>
            <a:endParaRPr lang="en-IN" sz="2400" dirty="0"/>
          </a:p>
        </p:txBody>
      </p:sp>
    </p:spTree>
    <p:extLst>
      <p:ext uri="{BB962C8B-B14F-4D97-AF65-F5344CB8AC3E}">
        <p14:creationId xmlns="" xmlns:p14="http://schemas.microsoft.com/office/powerpoint/2010/main" val="312695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1.In-situ Conservation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58983"/>
            <a:ext cx="8915400" cy="478100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conservation of genetic resources in their natural habitats or man-made ecosystem is called in-situ Conservation.</a:t>
            </a:r>
          </a:p>
          <a:p>
            <a:r>
              <a:rPr lang="en-US" sz="2400" dirty="0" smtClean="0"/>
              <a:t>It easy and suitable method for the maintenance of many plant and animal species.</a:t>
            </a:r>
          </a:p>
          <a:p>
            <a:r>
              <a:rPr lang="en-US" sz="2400" dirty="0" smtClean="0"/>
              <a:t>An area is selected and declared to be a protected area and special measures are taken to conserve the biodiversity.</a:t>
            </a:r>
          </a:p>
          <a:p>
            <a:r>
              <a:rPr lang="en-US" sz="2400" dirty="0" smtClean="0"/>
              <a:t>Viable populations of different species are allowed to grow by offering proper protection. </a:t>
            </a:r>
            <a:endParaRPr lang="en-IN" sz="2400" dirty="0"/>
          </a:p>
        </p:txBody>
      </p:sp>
    </p:spTree>
    <p:extLst>
      <p:ext uri="{BB962C8B-B14F-4D97-AF65-F5344CB8AC3E}">
        <p14:creationId xmlns="" xmlns:p14="http://schemas.microsoft.com/office/powerpoint/2010/main" val="369777098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131</TotalTime>
  <Words>490</Words>
  <Application>Microsoft Office PowerPoint</Application>
  <PresentationFormat>Custom</PresentationFormat>
  <Paragraphs>44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Wisp</vt:lpstr>
      <vt:lpstr>Slide 1</vt:lpstr>
      <vt:lpstr>Slide 2</vt:lpstr>
      <vt:lpstr>Conservation of Biodiversity</vt:lpstr>
      <vt:lpstr>Need for Biodiversity Conservation:</vt:lpstr>
      <vt:lpstr>Slide 5</vt:lpstr>
      <vt:lpstr>Slide 6</vt:lpstr>
      <vt:lpstr>Slide 7</vt:lpstr>
      <vt:lpstr>Biodiversity Conservation strategies</vt:lpstr>
      <vt:lpstr>1.In-situ Conservation</vt:lpstr>
      <vt:lpstr>Slide 10</vt:lpstr>
      <vt:lpstr>Slide 11</vt:lpstr>
      <vt:lpstr>Slide 12</vt:lpstr>
      <vt:lpstr>2.Ex-situ Conservation</vt:lpstr>
      <vt:lpstr>Slide 14</vt:lpstr>
      <vt:lpstr>Slide 15</vt:lpstr>
      <vt:lpstr>Slide 16</vt:lpstr>
      <vt:lpstr>Slide 17</vt:lpstr>
      <vt:lpstr>Slide 18</vt:lpstr>
      <vt:lpstr>Thank you….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Karthika</dc:creator>
  <cp:lastModifiedBy>MYLAP</cp:lastModifiedBy>
  <cp:revision>16</cp:revision>
  <dcterms:created xsi:type="dcterms:W3CDTF">2020-09-18T18:48:17Z</dcterms:created>
  <dcterms:modified xsi:type="dcterms:W3CDTF">2020-10-21T15:12:34Z</dcterms:modified>
</cp:coreProperties>
</file>