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63C6-8399-4FF3-A02D-E2B9D1888186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82511-1A90-4B28-8030-38359898B9C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786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3A8D-572A-4299-AD65-7EF1EA426E87}" type="slidenum">
              <a:rPr lang="en-IN" smtClean="0">
                <a:solidFill>
                  <a:prstClr val="black"/>
                </a:solidFill>
              </a:rPr>
              <a:pPr/>
              <a:t>4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72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3A8D-572A-4299-AD65-7EF1EA426E87}" type="slidenum">
              <a:rPr lang="en-IN" smtClean="0">
                <a:solidFill>
                  <a:prstClr val="black"/>
                </a:solidFill>
              </a:rPr>
              <a:pPr/>
              <a:t>5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04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3A8D-572A-4299-AD65-7EF1EA426E87}" type="slidenum">
              <a:rPr lang="en-IN" smtClean="0">
                <a:solidFill>
                  <a:prstClr val="black"/>
                </a:solidFill>
              </a:rPr>
              <a:pPr/>
              <a:t>6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69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23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81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468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8300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90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834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58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691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36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86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5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40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65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80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37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5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63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09" y="726019"/>
            <a:ext cx="8689976" cy="2509213"/>
          </a:xfrm>
        </p:spPr>
        <p:txBody>
          <a:bodyPr>
            <a:normAutofit/>
          </a:bodyPr>
          <a:lstStyle/>
          <a:p>
            <a:r>
              <a:rPr lang="en-I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IN C</a:t>
            </a:r>
            <a:endParaRPr lang="en-IN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389" y="3402874"/>
            <a:ext cx="8689976" cy="2005149"/>
          </a:xfrm>
        </p:spPr>
        <p:txBody>
          <a:bodyPr>
            <a:normAutofit fontScale="25000" lnSpcReduction="20000"/>
          </a:bodyPr>
          <a:lstStyle/>
          <a:p>
            <a:r>
              <a:rPr lang="en-IN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CODE : </a:t>
            </a:r>
            <a:r>
              <a:rPr lang="en-IN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20UCSC11</a:t>
            </a:r>
            <a:endParaRPr lang="en-IN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11200" dirty="0" err="1" smtClean="0"/>
              <a:t>Mr.M.Sulthan</a:t>
            </a:r>
            <a:r>
              <a:rPr lang="en-GB" altLang="en-US" sz="11200" dirty="0" smtClean="0"/>
              <a:t> Ibrahim</a:t>
            </a:r>
            <a:br>
              <a:rPr lang="en-GB" altLang="en-US" sz="11200" dirty="0" smtClean="0"/>
            </a:br>
            <a:r>
              <a:rPr lang="en-GB" altLang="en-US" sz="11200" dirty="0" smtClean="0"/>
              <a:t>Associate Professor of Computer Science</a:t>
            </a:r>
            <a:br>
              <a:rPr lang="en-GB" altLang="en-US" sz="11200" dirty="0" smtClean="0"/>
            </a:br>
            <a:r>
              <a:rPr lang="en-GB" altLang="en-US" sz="11200" dirty="0" err="1" smtClean="0"/>
              <a:t>Hajee</a:t>
            </a:r>
            <a:r>
              <a:rPr lang="en-GB" altLang="en-US" sz="11200" dirty="0" smtClean="0"/>
              <a:t> </a:t>
            </a:r>
            <a:r>
              <a:rPr lang="en-GB" altLang="en-US" sz="11200" dirty="0" err="1" smtClean="0"/>
              <a:t>Karutha</a:t>
            </a:r>
            <a:r>
              <a:rPr lang="en-GB" altLang="en-US" sz="11200" dirty="0" smtClean="0"/>
              <a:t> </a:t>
            </a:r>
            <a:r>
              <a:rPr lang="en-GB" altLang="en-US" sz="11200" dirty="0" err="1" smtClean="0"/>
              <a:t>Rowther</a:t>
            </a:r>
            <a:r>
              <a:rPr lang="en-GB" altLang="en-US" sz="11200" dirty="0" smtClean="0"/>
              <a:t> </a:t>
            </a:r>
            <a:r>
              <a:rPr lang="en-GB" altLang="en-US" sz="11200" dirty="0" err="1" smtClean="0"/>
              <a:t>Howdia</a:t>
            </a:r>
            <a:r>
              <a:rPr lang="en-GB" altLang="en-US" sz="11200" dirty="0" smtClean="0"/>
              <a:t> College(Autonomous) </a:t>
            </a:r>
            <a:endParaRPr lang="en-IN" sz="1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" y="216460"/>
            <a:ext cx="11809068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OUTPUT OF THE ABOVE PROGRAM</a:t>
            </a:r>
          </a:p>
          <a:p>
            <a:pPr defTabSz="457200"/>
            <a:endParaRPr lang="en-US" sz="5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sz="5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sum is 12</a:t>
            </a:r>
          </a:p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54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7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77" y="117267"/>
            <a:ext cx="8937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STRUCTURE OF C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6677" y="655405"/>
            <a:ext cx="3026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section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6677" y="1106372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6677" y="1544253"/>
            <a:ext cx="239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section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6677" y="1982134"/>
            <a:ext cx="3478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Declaration section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16677" y="2420015"/>
            <a:ext cx="31213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main() Function section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declaration part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Executable part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6677" y="4429651"/>
            <a:ext cx="26532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Subprogram section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function 1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function 2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-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function n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501931" y="1106372"/>
            <a:ext cx="6787166" cy="1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532586" y="1509995"/>
            <a:ext cx="6787166" cy="1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532586" y="1971436"/>
            <a:ext cx="6787166" cy="1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36879" y="2462250"/>
            <a:ext cx="6787166" cy="1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506224" y="4392611"/>
            <a:ext cx="6787166" cy="1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32586" y="6668465"/>
            <a:ext cx="6787166" cy="1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36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555" y="130978"/>
            <a:ext cx="5589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 this is my first program developed on 21/09/2020      */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701" y="1043189"/>
            <a:ext cx="278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701" y="1757759"/>
            <a:ext cx="266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#define PI  3.1415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9701" y="2287663"/>
            <a:ext cx="24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116" y="4891298"/>
            <a:ext cx="2910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add(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y)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defTabSz="457200"/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999" y="2800581"/>
            <a:ext cx="30007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main()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defTabSz="457200"/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734872" y="1318734"/>
            <a:ext cx="1476777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41594" y="423783"/>
            <a:ext cx="408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</a:rPr>
              <a:t>Documentation section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06475" y="1141001"/>
            <a:ext cx="685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</a:rPr>
              <a:t>Link section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664817" y="642616"/>
            <a:ext cx="1476777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06475" y="1764528"/>
            <a:ext cx="513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</a:rPr>
              <a:t>Definition section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4872" y="1996413"/>
            <a:ext cx="1476777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103550" y="2582761"/>
            <a:ext cx="1476777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70479" y="2379118"/>
            <a:ext cx="513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</a:rPr>
              <a:t>Global declaration section</a:t>
            </a:r>
          </a:p>
        </p:txBody>
      </p:sp>
      <p:sp>
        <p:nvSpPr>
          <p:cNvPr id="24" name="Right Bracket 23"/>
          <p:cNvSpPr/>
          <p:nvPr/>
        </p:nvSpPr>
        <p:spPr>
          <a:xfrm>
            <a:off x="2364346" y="3236588"/>
            <a:ext cx="279042" cy="131364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black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681398" y="5861332"/>
            <a:ext cx="1476777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48327" y="3538343"/>
            <a:ext cx="3245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</a:rPr>
              <a:t>Main function section</a:t>
            </a:r>
          </a:p>
        </p:txBody>
      </p:sp>
      <p:sp>
        <p:nvSpPr>
          <p:cNvPr id="27" name="Right Bracket 26"/>
          <p:cNvSpPr/>
          <p:nvPr/>
        </p:nvSpPr>
        <p:spPr>
          <a:xfrm>
            <a:off x="3217761" y="5078591"/>
            <a:ext cx="283334" cy="150682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black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3137079" y="3737136"/>
            <a:ext cx="1476777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63831" y="5643378"/>
            <a:ext cx="3245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</a:rPr>
              <a:t>Subprogram section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8543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1" grpId="0"/>
      <p:bldP spid="24" grpId="0" animBg="1"/>
      <p:bldP spid="26" grpId="0"/>
      <p:bldP spid="27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9257" y="734096"/>
            <a:ext cx="7547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character set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2130" y="2021983"/>
            <a:ext cx="8628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character set contains the characters that can be used to form words, numbers and expressions in the C program.</a:t>
            </a:r>
          </a:p>
        </p:txBody>
      </p:sp>
    </p:spTree>
    <p:extLst>
      <p:ext uri="{BB962C8B-B14F-4D97-AF65-F5344CB8AC3E}">
        <p14:creationId xmlns:p14="http://schemas.microsoft.com/office/powerpoint/2010/main" xmlns="" val="10434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0163" y="605307"/>
            <a:ext cx="8190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characters in C are grouped into 4 categories: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3042" y="3116687"/>
            <a:ext cx="8319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defTabSz="457200">
              <a:buFontTx/>
              <a:buAutoNum type="arabicPeriod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</a:p>
          <a:p>
            <a:pPr marL="514350" indent="-514350" defTabSz="457200">
              <a:buFontTx/>
              <a:buAutoNum type="arabicPeriod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Digits</a:t>
            </a:r>
          </a:p>
          <a:p>
            <a:pPr marL="514350" indent="-514350" defTabSz="457200">
              <a:buFontTx/>
              <a:buAutoNum type="arabicPeriod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characters</a:t>
            </a:r>
          </a:p>
          <a:p>
            <a:pPr marL="514350" indent="-514350" defTabSz="457200">
              <a:buFontTx/>
              <a:buAutoNum type="arabicPeriod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spaces</a:t>
            </a:r>
          </a:p>
          <a:p>
            <a:pPr defTabSz="457200"/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4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9104" y="42500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Uppercase   A,B,C,…..Z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Lowercase   </a:t>
            </a:r>
            <a:r>
              <a:rPr lang="en-IN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,…….z</a:t>
            </a:r>
          </a:p>
          <a:p>
            <a:pPr defTabSz="457200"/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3651" y="3429000"/>
            <a:ext cx="7379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Digits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0,1,2,….9</a:t>
            </a:r>
          </a:p>
        </p:txBody>
      </p:sp>
    </p:spTree>
    <p:extLst>
      <p:ext uri="{BB962C8B-B14F-4D97-AF65-F5344CB8AC3E}">
        <p14:creationId xmlns:p14="http://schemas.microsoft.com/office/powerpoint/2010/main" xmlns="" val="33855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612844"/>
            <a:ext cx="4277955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characters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defTabSz="457200"/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278" y="1285875"/>
            <a:ext cx="172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278" y="1828801"/>
            <a:ext cx="172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2914" y="2466600"/>
            <a:ext cx="243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semicolon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278" y="3081175"/>
            <a:ext cx="165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4278" y="3592033"/>
            <a:ext cx="331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mark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4278" y="4102891"/>
            <a:ext cx="2458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apostrophe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278" y="4638983"/>
            <a:ext cx="3579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quotation mark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4278" y="5395902"/>
            <a:ext cx="3991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exclamation mark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3679" y="1120915"/>
            <a:ext cx="4277955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12925" y="1120915"/>
            <a:ext cx="2756079" cy="73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bar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12925" y="1732051"/>
            <a:ext cx="1790162" cy="73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slash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12925" y="2369850"/>
            <a:ext cx="2170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backslash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15956" y="3028890"/>
            <a:ext cx="1275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5956" y="3628324"/>
            <a:ext cx="2756079" cy="73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score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15956" y="4148449"/>
            <a:ext cx="2756079" cy="73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 sign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67315" y="4658596"/>
            <a:ext cx="2756079" cy="73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1636" y="5380164"/>
            <a:ext cx="2756079" cy="73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ampersand</a:t>
            </a:r>
          </a:p>
        </p:txBody>
      </p:sp>
    </p:spTree>
    <p:extLst>
      <p:ext uri="{BB962C8B-B14F-4D97-AF65-F5344CB8AC3E}">
        <p14:creationId xmlns:p14="http://schemas.microsoft.com/office/powerpoint/2010/main" xmlns="" val="30849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2165" y="605117"/>
            <a:ext cx="51905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8223" y="612844"/>
            <a:ext cx="51905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 (</a:t>
            </a:r>
            <a:r>
              <a:rPr lang="en-IN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2659" y="1062317"/>
            <a:ext cx="1694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2659" y="4912913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parenthesis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2659" y="1653987"/>
            <a:ext cx="1775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asterisk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2659" y="2388766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 sign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2659" y="2990511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sign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2659" y="3632596"/>
            <a:ext cx="3240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sign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2659" y="4191581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 than sign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2659" y="5483408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parenthesis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6259" y="3582686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sign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6259" y="1300044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bracket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46259" y="1790057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bracket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46259" y="2489442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brace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46259" y="2970954"/>
            <a:ext cx="379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brace</a:t>
            </a:r>
          </a:p>
        </p:txBody>
      </p:sp>
    </p:spTree>
    <p:extLst>
      <p:ext uri="{BB962C8B-B14F-4D97-AF65-F5344CB8AC3E}">
        <p14:creationId xmlns:p14="http://schemas.microsoft.com/office/powerpoint/2010/main" xmlns="" val="18014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7435" y="968188"/>
            <a:ext cx="66025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spaces</a:t>
            </a:r>
          </a:p>
          <a:p>
            <a:pPr defTabSz="457200"/>
            <a:endParaRPr lang="en-IN" sz="4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Blank space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Horizontal tab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Carriage return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line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feed</a:t>
            </a:r>
          </a:p>
        </p:txBody>
      </p:sp>
    </p:spTree>
    <p:extLst>
      <p:ext uri="{BB962C8B-B14F-4D97-AF65-F5344CB8AC3E}">
        <p14:creationId xmlns:p14="http://schemas.microsoft.com/office/powerpoint/2010/main" xmlns="" val="37073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8929" y="510988"/>
            <a:ext cx="3267636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047" y="2965076"/>
            <a:ext cx="2286000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36577" y="2965076"/>
            <a:ext cx="2286000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89912" y="2965074"/>
            <a:ext cx="2286000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01200" y="2931457"/>
            <a:ext cx="2286000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>
            <a:stCxn id="3" idx="0"/>
          </p:cNvCxnSpPr>
          <p:nvPr/>
        </p:nvCxnSpPr>
        <p:spPr>
          <a:xfrm flipV="1">
            <a:off x="1385047" y="1775012"/>
            <a:ext cx="0" cy="1190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1" y="1438835"/>
            <a:ext cx="0" cy="336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85047" y="1775012"/>
            <a:ext cx="31869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92271" y="1438835"/>
            <a:ext cx="0" cy="9278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0"/>
          </p:cNvCxnSpPr>
          <p:nvPr/>
        </p:nvCxnSpPr>
        <p:spPr>
          <a:xfrm>
            <a:off x="4679577" y="2366682"/>
            <a:ext cx="0" cy="5983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9577" y="2366682"/>
            <a:ext cx="712694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65529" y="1438835"/>
            <a:ext cx="16806" cy="9017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>
            <a:off x="7832911" y="2366682"/>
            <a:ext cx="1" cy="598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89061" y="2340628"/>
            <a:ext cx="1243850" cy="344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94176" y="1438835"/>
            <a:ext cx="0" cy="336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194176" y="1775013"/>
            <a:ext cx="3550024" cy="67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0"/>
          </p:cNvCxnSpPr>
          <p:nvPr/>
        </p:nvCxnSpPr>
        <p:spPr>
          <a:xfrm flipV="1">
            <a:off x="10744200" y="1842249"/>
            <a:ext cx="0" cy="1089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922929" y="5015748"/>
            <a:ext cx="2286000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87551" y="4982129"/>
            <a:ext cx="2714793" cy="927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64" name="Straight Connector 63"/>
          <p:cNvCxnSpPr>
            <a:stCxn id="38" idx="0"/>
          </p:cNvCxnSpPr>
          <p:nvPr/>
        </p:nvCxnSpPr>
        <p:spPr>
          <a:xfrm flipV="1">
            <a:off x="3065929" y="2111188"/>
            <a:ext cx="0" cy="2904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65929" y="2124635"/>
            <a:ext cx="1969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035924" y="1438835"/>
            <a:ext cx="0" cy="6723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911788" y="1412781"/>
            <a:ext cx="0" cy="711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911788" y="2124635"/>
            <a:ext cx="2272554" cy="1075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184342" y="2232212"/>
            <a:ext cx="40342" cy="27499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9577" y="642185"/>
            <a:ext cx="262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TOKENS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6007" y="3137586"/>
            <a:ext cx="262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5176" y="3052654"/>
            <a:ext cx="262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843247" y="3022395"/>
            <a:ext cx="262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54686" y="3052653"/>
            <a:ext cx="262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42951" y="5204005"/>
            <a:ext cx="321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symbols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30885" y="5257794"/>
            <a:ext cx="321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0006" y="4211392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dirty="0">
                <a:solidFill>
                  <a:prstClr val="black"/>
                </a:solidFill>
              </a:rPr>
              <a:t>Float</a:t>
            </a:r>
          </a:p>
          <a:p>
            <a:pPr defTabSz="457200"/>
            <a:r>
              <a:rPr lang="en-IN" dirty="0">
                <a:solidFill>
                  <a:prstClr val="black"/>
                </a:solidFill>
              </a:rPr>
              <a:t>while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50880" y="4113923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dirty="0">
                <a:solidFill>
                  <a:prstClr val="black"/>
                </a:solidFill>
              </a:rPr>
              <a:t>-15.5</a:t>
            </a:r>
          </a:p>
          <a:p>
            <a:pPr defTabSz="457200"/>
            <a:r>
              <a:rPr lang="en-IN" dirty="0">
                <a:solidFill>
                  <a:prstClr val="black"/>
                </a:solidFill>
              </a:rPr>
              <a:t>100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94176" y="4054282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dirty="0">
                <a:solidFill>
                  <a:prstClr val="black"/>
                </a:solidFill>
              </a:rPr>
              <a:t>“ABC”</a:t>
            </a:r>
          </a:p>
          <a:p>
            <a:pPr defTabSz="457200"/>
            <a:r>
              <a:rPr lang="en-IN" dirty="0">
                <a:solidFill>
                  <a:prstClr val="black"/>
                </a:solidFill>
              </a:rPr>
              <a:t>“year”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45332" y="4054282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dirty="0">
                <a:solidFill>
                  <a:prstClr val="black"/>
                </a:solidFill>
              </a:rPr>
              <a:t>+ -</a:t>
            </a:r>
          </a:p>
          <a:p>
            <a:pPr defTabSz="457200"/>
            <a:r>
              <a:rPr lang="en-IN" dirty="0">
                <a:solidFill>
                  <a:prstClr val="black"/>
                </a:solidFill>
              </a:rPr>
              <a:t>*  =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184342" y="6071337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dirty="0">
                <a:solidFill>
                  <a:prstClr val="black"/>
                </a:solidFill>
              </a:rPr>
              <a:t>[ ]</a:t>
            </a:r>
          </a:p>
          <a:p>
            <a:pPr defTabSz="457200"/>
            <a:r>
              <a:rPr lang="en-IN" dirty="0">
                <a:solidFill>
                  <a:prstClr val="black"/>
                </a:solidFill>
              </a:rPr>
              <a:t>{ }</a:t>
            </a:r>
          </a:p>
        </p:txBody>
      </p:sp>
    </p:spTree>
    <p:extLst>
      <p:ext uri="{BB962C8B-B14F-4D97-AF65-F5344CB8AC3E}">
        <p14:creationId xmlns:p14="http://schemas.microsoft.com/office/powerpoint/2010/main" xmlns="" val="28937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228" y="443413"/>
            <a:ext cx="12091772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computer?</a:t>
            </a:r>
          </a:p>
          <a:p>
            <a:pPr defTabSz="457200"/>
            <a:endParaRPr lang="en-US" sz="5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defTabSz="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just a hardware (nuts and bolts)</a:t>
            </a:r>
          </a:p>
          <a:p>
            <a:pPr marL="1943100" lvl="3" indent="-571500" defTabSz="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doesn’t do any work on its own</a:t>
            </a: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defTabSz="457200">
              <a:buFont typeface="Wingdings" panose="05000000000000000000" pitchFamily="2" charset="2"/>
              <a:buChar char="Ø"/>
            </a:pPr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2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5311" y="231820"/>
            <a:ext cx="5061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797" y="1524244"/>
            <a:ext cx="8135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keywords have fixed meanings and these meanings cannot be changed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2433" y="3678528"/>
            <a:ext cx="8135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 serves as basic building blocks for program statements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6828" y="5217259"/>
            <a:ext cx="8135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keyword must be written in lowercase</a:t>
            </a:r>
          </a:p>
        </p:txBody>
      </p:sp>
    </p:spTree>
    <p:extLst>
      <p:ext uri="{BB962C8B-B14F-4D97-AF65-F5344CB8AC3E}">
        <p14:creationId xmlns:p14="http://schemas.microsoft.com/office/powerpoint/2010/main" xmlns="" val="868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8355" y="321972"/>
            <a:ext cx="6967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ANSI C keywords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4096" y="1170003"/>
            <a:ext cx="104190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				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short				volatile</a:t>
            </a: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				extern            		signed			while</a:t>
            </a: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				float					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				for					static</a:t>
            </a:r>
          </a:p>
          <a:p>
            <a:pPr defTabSz="457200"/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		if						switch</a:t>
            </a: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default 			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				long					union</a:t>
            </a: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			register				unsigned</a:t>
            </a:r>
          </a:p>
          <a:p>
            <a:pPr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    			return				void</a:t>
            </a:r>
          </a:p>
        </p:txBody>
      </p:sp>
    </p:spTree>
    <p:extLst>
      <p:ext uri="{BB962C8B-B14F-4D97-AF65-F5344CB8AC3E}">
        <p14:creationId xmlns:p14="http://schemas.microsoft.com/office/powerpoint/2010/main" xmlns="" val="41765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1070" y="579549"/>
            <a:ext cx="4722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0766" y="1584101"/>
            <a:ext cx="10071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 refer to the names of </a:t>
            </a:r>
            <a:r>
              <a:rPr lang="en-IN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variables,functions</a:t>
            </a:r>
            <a:r>
              <a:rPr lang="en-IN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arrays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0765" y="2828835"/>
            <a:ext cx="10071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user-defined names and consist of sequence of letters and </a:t>
            </a:r>
            <a:r>
              <a:rPr lang="en-IN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digits,with</a:t>
            </a:r>
            <a:r>
              <a:rPr lang="en-IN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letter as a first character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0765" y="4627566"/>
            <a:ext cx="10071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Lowercase letters are used. The underscore character is also permitted in identifiers</a:t>
            </a:r>
          </a:p>
        </p:txBody>
      </p:sp>
    </p:spTree>
    <p:extLst>
      <p:ext uri="{BB962C8B-B14F-4D97-AF65-F5344CB8AC3E}">
        <p14:creationId xmlns:p14="http://schemas.microsoft.com/office/powerpoint/2010/main" xmlns="" val="32381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617" y="862885"/>
            <a:ext cx="64265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for identifiers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2282" y="2034862"/>
            <a:ext cx="794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Font typeface="+mj-lt"/>
              <a:buAutoNum type="arabicPeriod"/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character must be an alphabet (or underscore)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2282" y="2899063"/>
            <a:ext cx="794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Must consist of only letters, digits or underscore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2282" y="3647847"/>
            <a:ext cx="794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Only first 31 characters are significant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2282" y="4281216"/>
            <a:ext cx="7740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Cannot use a keyword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2282" y="4914585"/>
            <a:ext cx="7740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Must not contain white space</a:t>
            </a:r>
          </a:p>
        </p:txBody>
      </p:sp>
    </p:spTree>
    <p:extLst>
      <p:ext uri="{BB962C8B-B14F-4D97-AF65-F5344CB8AC3E}">
        <p14:creationId xmlns:p14="http://schemas.microsoft.com/office/powerpoint/2010/main" xmlns="" val="259044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" y="632098"/>
            <a:ext cx="1180906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do you mean by program?</a:t>
            </a:r>
          </a:p>
          <a:p>
            <a:pPr lvl="3" defTabSz="457200"/>
            <a:endParaRPr lang="en-US" sz="54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r>
              <a:rPr lang="en-US" sz="5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program is nothing but set of instructions given to computer</a:t>
            </a: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defTabSz="457200">
              <a:buFont typeface="Wingdings" panose="05000000000000000000" pitchFamily="2" charset="2"/>
              <a:buChar char="Ø"/>
            </a:pPr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5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2733" y="0"/>
            <a:ext cx="99167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computer languages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8952" y="2015072"/>
            <a:ext cx="7650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Low-level languages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8952" y="4307672"/>
            <a:ext cx="6465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High-level languages</a:t>
            </a:r>
          </a:p>
        </p:txBody>
      </p:sp>
      <p:sp>
        <p:nvSpPr>
          <p:cNvPr id="2" name="Double Bracket 1"/>
          <p:cNvSpPr/>
          <p:nvPr/>
        </p:nvSpPr>
        <p:spPr>
          <a:xfrm>
            <a:off x="2125014" y="2855161"/>
            <a:ext cx="5473521" cy="54486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5013" y="2896804"/>
            <a:ext cx="57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dependent, hard to write and read</a:t>
            </a:r>
          </a:p>
        </p:txBody>
      </p:sp>
      <p:sp>
        <p:nvSpPr>
          <p:cNvPr id="8" name="Double Bracket 7"/>
          <p:cNvSpPr/>
          <p:nvPr/>
        </p:nvSpPr>
        <p:spPr>
          <a:xfrm>
            <a:off x="2125013" y="5231002"/>
            <a:ext cx="5473521" cy="54486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5013" y="5231002"/>
            <a:ext cx="5521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independent, easy to write and read</a:t>
            </a:r>
          </a:p>
        </p:txBody>
      </p:sp>
    </p:spTree>
    <p:extLst>
      <p:ext uri="{BB962C8B-B14F-4D97-AF65-F5344CB8AC3E}">
        <p14:creationId xmlns:p14="http://schemas.microsoft.com/office/powerpoint/2010/main" xmlns="" val="290111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4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9854" y="914401"/>
            <a:ext cx="9916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Low-level languages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6681" y="3090929"/>
            <a:ext cx="7624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6681" y="4436461"/>
            <a:ext cx="6465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Assembly language</a:t>
            </a:r>
          </a:p>
        </p:txBody>
      </p:sp>
    </p:spTree>
    <p:extLst>
      <p:ext uri="{BB962C8B-B14F-4D97-AF65-F5344CB8AC3E}">
        <p14:creationId xmlns:p14="http://schemas.microsoft.com/office/powerpoint/2010/main" xmlns="" val="10466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9854" y="914401"/>
            <a:ext cx="9916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High-level languages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4861" y="2112134"/>
            <a:ext cx="7624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4861" y="3131127"/>
            <a:ext cx="6465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34861" y="4146790"/>
            <a:ext cx="6452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4861" y="5162453"/>
            <a:ext cx="6465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many more</a:t>
            </a:r>
          </a:p>
        </p:txBody>
      </p:sp>
    </p:spTree>
    <p:extLst>
      <p:ext uri="{BB962C8B-B14F-4D97-AF65-F5344CB8AC3E}">
        <p14:creationId xmlns:p14="http://schemas.microsoft.com/office/powerpoint/2010/main" xmlns="" val="125466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0245" y="387765"/>
            <a:ext cx="5847008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High-level language</a:t>
            </a:r>
          </a:p>
          <a:p>
            <a:pPr algn="ctr"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1379" y="4134118"/>
            <a:ext cx="7044743" cy="1854558"/>
          </a:xfrm>
          <a:prstGeom prst="roundRect">
            <a:avLst>
              <a:gd name="adj" fmla="val 38441"/>
            </a:avLst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4792" y="4134118"/>
            <a:ext cx="5847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Low-level language</a:t>
            </a:r>
          </a:p>
          <a:p>
            <a:pPr algn="ctr" defTabSz="457200"/>
            <a:r>
              <a:rPr lang="en-IN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1378" y="386366"/>
            <a:ext cx="7044743" cy="1854558"/>
          </a:xfrm>
          <a:prstGeom prst="roundRect">
            <a:avLst>
              <a:gd name="adj" fmla="val 38441"/>
            </a:avLst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flipH="1">
            <a:off x="6033749" y="2240924"/>
            <a:ext cx="1" cy="18931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uble Bracket 11"/>
          <p:cNvSpPr/>
          <p:nvPr/>
        </p:nvSpPr>
        <p:spPr>
          <a:xfrm>
            <a:off x="6188297" y="2768957"/>
            <a:ext cx="2768956" cy="103031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3523" y="2787411"/>
            <a:ext cx="32325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Translators</a:t>
            </a:r>
          </a:p>
          <a:p>
            <a:pPr defTabSz="457200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Interpreter/compiler</a:t>
            </a:r>
          </a:p>
        </p:txBody>
      </p:sp>
    </p:spTree>
    <p:extLst>
      <p:ext uri="{BB962C8B-B14F-4D97-AF65-F5344CB8AC3E}">
        <p14:creationId xmlns:p14="http://schemas.microsoft.com/office/powerpoint/2010/main" xmlns="" val="169374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260" y="119921"/>
            <a:ext cx="11365600" cy="78483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Format of simple C program</a:t>
            </a:r>
          </a:p>
          <a:p>
            <a:pPr lvl="3" defTabSz="457200"/>
            <a:r>
              <a:rPr lang="en-US" sz="5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main( )</a:t>
            </a:r>
            <a:endParaRPr lang="en-US" sz="5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r>
              <a:rPr lang="en-US" sz="5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defTabSz="457200"/>
            <a:r>
              <a:rPr lang="en-US" sz="5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lvl="3"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defTabSz="457200">
              <a:buFont typeface="Wingdings" panose="05000000000000000000" pitchFamily="2" charset="2"/>
              <a:buChar char="Ø"/>
            </a:pPr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250509" y="1612881"/>
            <a:ext cx="3230154" cy="44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1"/>
          </p:cNvCxnSpPr>
          <p:nvPr/>
        </p:nvCxnSpPr>
        <p:spPr>
          <a:xfrm flipH="1">
            <a:off x="2409780" y="2410691"/>
            <a:ext cx="5070882" cy="661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181122" y="4031087"/>
            <a:ext cx="4299540" cy="6082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00472" y="5705686"/>
            <a:ext cx="5080190" cy="2307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480663" y="1351271"/>
            <a:ext cx="442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80662" y="2149081"/>
            <a:ext cx="442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of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80662" y="3633044"/>
            <a:ext cx="442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statement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662" y="5467147"/>
            <a:ext cx="442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of program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0509" y="1452282"/>
            <a:ext cx="6076832" cy="422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00472" y="2149081"/>
            <a:ext cx="7926869" cy="688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5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accel="20000" decel="20000" fill="hold" grpId="0" nodeType="click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" y="216460"/>
            <a:ext cx="11809068" cy="72327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SAMPLE PROGRAM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main()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a=5;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b=7;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c=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(“the sum is %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d”,c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defTabSz="457200"/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defTabSz="457200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54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sz="36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2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549</Words>
  <Application>Microsoft Office PowerPoint</Application>
  <PresentationFormat>Custom</PresentationFormat>
  <Paragraphs>222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Droplet</vt:lpstr>
      <vt:lpstr>PROGRAMMING IN 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SULTHAN IBRAHIM M IBRAHIM</dc:creator>
  <cp:lastModifiedBy>MYLAP</cp:lastModifiedBy>
  <cp:revision>3</cp:revision>
  <dcterms:created xsi:type="dcterms:W3CDTF">2020-10-21T09:40:21Z</dcterms:created>
  <dcterms:modified xsi:type="dcterms:W3CDTF">2020-10-21T13:59:11Z</dcterms:modified>
</cp:coreProperties>
</file>