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ink/ink3.xml" ContentType="application/inkml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Default Extension="emf" ContentType="image/x-emf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72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1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2AE2E87-CDE4-4258-890D-AE9A010B95CB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5D1409DE-EA32-44BE-855F-86B684B6D1CB}">
      <dgm:prSet phldrT="[Text]"/>
      <dgm:spPr/>
      <dgm:t>
        <a:bodyPr/>
        <a:lstStyle/>
        <a:p>
          <a:r>
            <a:rPr lang="en-US" dirty="0" smtClean="0"/>
            <a:t>Primary data</a:t>
          </a:r>
          <a:endParaRPr lang="en-IN" dirty="0"/>
        </a:p>
      </dgm:t>
    </dgm:pt>
    <dgm:pt modelId="{F91AFB0B-12CD-406F-8E7A-84D2C9C026A8}" type="parTrans" cxnId="{6DAD0822-65F9-4A7F-9D20-879FE404C240}">
      <dgm:prSet/>
      <dgm:spPr/>
      <dgm:t>
        <a:bodyPr/>
        <a:lstStyle/>
        <a:p>
          <a:endParaRPr lang="en-IN"/>
        </a:p>
      </dgm:t>
    </dgm:pt>
    <dgm:pt modelId="{ECE0CAF8-4597-4AEA-9FEF-7A810AACAF0E}" type="sibTrans" cxnId="{6DAD0822-65F9-4A7F-9D20-879FE404C240}">
      <dgm:prSet/>
      <dgm:spPr/>
      <dgm:t>
        <a:bodyPr/>
        <a:lstStyle/>
        <a:p>
          <a:endParaRPr lang="en-IN"/>
        </a:p>
      </dgm:t>
    </dgm:pt>
    <dgm:pt modelId="{60A3178B-A08E-4889-A483-F2D0CB9BB36D}">
      <dgm:prSet phldrT="[Text]"/>
      <dgm:spPr/>
      <dgm:t>
        <a:bodyPr/>
        <a:lstStyle/>
        <a:p>
          <a:r>
            <a:rPr lang="en-US" dirty="0" smtClean="0"/>
            <a:t>integer</a:t>
          </a:r>
          <a:endParaRPr lang="en-IN" dirty="0"/>
        </a:p>
      </dgm:t>
    </dgm:pt>
    <dgm:pt modelId="{FDBE7CA4-14A0-491C-9651-FE91020A5D5E}" type="parTrans" cxnId="{D63F57A5-056A-4785-85D1-625F3FCF10B8}">
      <dgm:prSet/>
      <dgm:spPr/>
      <dgm:t>
        <a:bodyPr/>
        <a:lstStyle/>
        <a:p>
          <a:endParaRPr lang="en-IN"/>
        </a:p>
      </dgm:t>
    </dgm:pt>
    <dgm:pt modelId="{0BEF70E1-3ED8-41CF-BA9D-58B95CB8A878}" type="sibTrans" cxnId="{D63F57A5-056A-4785-85D1-625F3FCF10B8}">
      <dgm:prSet/>
      <dgm:spPr/>
      <dgm:t>
        <a:bodyPr/>
        <a:lstStyle/>
        <a:p>
          <a:endParaRPr lang="en-IN"/>
        </a:p>
      </dgm:t>
    </dgm:pt>
    <dgm:pt modelId="{02FC9F0A-8EBD-4D06-B5FF-5AE851800EEF}">
      <dgm:prSet phldrT="[Text]"/>
      <dgm:spPr/>
      <dgm:t>
        <a:bodyPr/>
        <a:lstStyle/>
        <a:p>
          <a:r>
            <a:rPr lang="en-US" dirty="0" smtClean="0"/>
            <a:t>Floating point</a:t>
          </a:r>
          <a:endParaRPr lang="en-IN" dirty="0"/>
        </a:p>
      </dgm:t>
    </dgm:pt>
    <dgm:pt modelId="{2B82D533-5355-450C-93E6-0D07588BC593}" type="parTrans" cxnId="{AC157586-73DE-4B85-9675-FAFB6DA23DA3}">
      <dgm:prSet/>
      <dgm:spPr/>
      <dgm:t>
        <a:bodyPr/>
        <a:lstStyle/>
        <a:p>
          <a:endParaRPr lang="en-IN"/>
        </a:p>
      </dgm:t>
    </dgm:pt>
    <dgm:pt modelId="{26478ABB-C4F8-4030-AC19-29EC6F7F88DD}" type="sibTrans" cxnId="{AC157586-73DE-4B85-9675-FAFB6DA23DA3}">
      <dgm:prSet/>
      <dgm:spPr/>
      <dgm:t>
        <a:bodyPr/>
        <a:lstStyle/>
        <a:p>
          <a:endParaRPr lang="en-IN"/>
        </a:p>
      </dgm:t>
    </dgm:pt>
    <dgm:pt modelId="{918FFB32-BB47-4936-B8EB-0163A5046FA6}">
      <dgm:prSet phldrT="[Text]"/>
      <dgm:spPr/>
      <dgm:t>
        <a:bodyPr/>
        <a:lstStyle/>
        <a:p>
          <a:r>
            <a:rPr lang="en-US" dirty="0" smtClean="0"/>
            <a:t>character</a:t>
          </a:r>
          <a:endParaRPr lang="en-IN" dirty="0"/>
        </a:p>
      </dgm:t>
    </dgm:pt>
    <dgm:pt modelId="{1D3541A5-84B8-42A4-B394-F667E6BF5A9C}" type="parTrans" cxnId="{52716D02-7673-4929-B2D4-A07A94FC0926}">
      <dgm:prSet/>
      <dgm:spPr/>
      <dgm:t>
        <a:bodyPr/>
        <a:lstStyle/>
        <a:p>
          <a:endParaRPr lang="en-IN"/>
        </a:p>
      </dgm:t>
    </dgm:pt>
    <dgm:pt modelId="{69F183FD-2252-4F68-B5A0-DE8F84C7EB7E}" type="sibTrans" cxnId="{52716D02-7673-4929-B2D4-A07A94FC0926}">
      <dgm:prSet/>
      <dgm:spPr/>
      <dgm:t>
        <a:bodyPr/>
        <a:lstStyle/>
        <a:p>
          <a:endParaRPr lang="en-IN"/>
        </a:p>
      </dgm:t>
    </dgm:pt>
    <dgm:pt modelId="{5E9AC991-57A4-4CDD-991C-D740BA462AE4}">
      <dgm:prSet phldrT="[Text]"/>
      <dgm:spPr/>
      <dgm:t>
        <a:bodyPr/>
        <a:lstStyle/>
        <a:p>
          <a:r>
            <a:rPr lang="en-US" dirty="0" smtClean="0"/>
            <a:t>void</a:t>
          </a:r>
          <a:endParaRPr lang="en-IN" dirty="0"/>
        </a:p>
      </dgm:t>
    </dgm:pt>
    <dgm:pt modelId="{FF239F42-EA89-4547-8AAA-A660AF2F8086}" type="parTrans" cxnId="{9ABF7CBD-CE92-4ED3-8A76-C3E6906037E1}">
      <dgm:prSet/>
      <dgm:spPr/>
      <dgm:t>
        <a:bodyPr/>
        <a:lstStyle/>
        <a:p>
          <a:endParaRPr lang="en-IN"/>
        </a:p>
      </dgm:t>
    </dgm:pt>
    <dgm:pt modelId="{00D5CE25-D4D9-4B8A-9CA8-CB4B66A72CD0}" type="sibTrans" cxnId="{9ABF7CBD-CE92-4ED3-8A76-C3E6906037E1}">
      <dgm:prSet/>
      <dgm:spPr/>
      <dgm:t>
        <a:bodyPr/>
        <a:lstStyle/>
        <a:p>
          <a:endParaRPr lang="en-IN"/>
        </a:p>
      </dgm:t>
    </dgm:pt>
    <dgm:pt modelId="{A98382F1-0F79-49A3-959D-F9F216B6B985}" type="pres">
      <dgm:prSet presAssocID="{02AE2E87-CDE4-4258-890D-AE9A010B95C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IN"/>
        </a:p>
      </dgm:t>
    </dgm:pt>
    <dgm:pt modelId="{F0F5EEC7-9E3D-4869-8B4D-AA7E10698673}" type="pres">
      <dgm:prSet presAssocID="{5D1409DE-EA32-44BE-855F-86B684B6D1CB}" presName="hierRoot1" presStyleCnt="0">
        <dgm:presLayoutVars>
          <dgm:hierBranch val="init"/>
        </dgm:presLayoutVars>
      </dgm:prSet>
      <dgm:spPr/>
    </dgm:pt>
    <dgm:pt modelId="{7CA388C0-9608-4019-886E-77196E595333}" type="pres">
      <dgm:prSet presAssocID="{5D1409DE-EA32-44BE-855F-86B684B6D1CB}" presName="rootComposite1" presStyleCnt="0"/>
      <dgm:spPr/>
    </dgm:pt>
    <dgm:pt modelId="{7A8DC324-49A6-42EF-A687-A0199CC556DE}" type="pres">
      <dgm:prSet presAssocID="{5D1409DE-EA32-44BE-855F-86B684B6D1CB}" presName="rootText1" presStyleLbl="node0" presStyleIdx="0" presStyleCnt="1" custLinFactNeighborX="-10528" custLinFactNeighborY="-62321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B4CEDD58-5078-4870-BCBF-E86141C41B99}" type="pres">
      <dgm:prSet presAssocID="{5D1409DE-EA32-44BE-855F-86B684B6D1CB}" presName="rootConnector1" presStyleLbl="node1" presStyleIdx="0" presStyleCnt="0"/>
      <dgm:spPr/>
      <dgm:t>
        <a:bodyPr/>
        <a:lstStyle/>
        <a:p>
          <a:endParaRPr lang="en-IN"/>
        </a:p>
      </dgm:t>
    </dgm:pt>
    <dgm:pt modelId="{17321216-5E64-47E4-8996-14630AEC1A0E}" type="pres">
      <dgm:prSet presAssocID="{5D1409DE-EA32-44BE-855F-86B684B6D1CB}" presName="hierChild2" presStyleCnt="0"/>
      <dgm:spPr/>
    </dgm:pt>
    <dgm:pt modelId="{D444E09E-16CB-4DB4-990D-125FE67B8219}" type="pres">
      <dgm:prSet presAssocID="{FDBE7CA4-14A0-491C-9651-FE91020A5D5E}" presName="Name37" presStyleLbl="parChTrans1D2" presStyleIdx="0" presStyleCnt="4"/>
      <dgm:spPr/>
      <dgm:t>
        <a:bodyPr/>
        <a:lstStyle/>
        <a:p>
          <a:endParaRPr lang="en-IN"/>
        </a:p>
      </dgm:t>
    </dgm:pt>
    <dgm:pt modelId="{82E2C5AB-5C6F-44A0-B946-01C1EF2BED25}" type="pres">
      <dgm:prSet presAssocID="{60A3178B-A08E-4889-A483-F2D0CB9BB36D}" presName="hierRoot2" presStyleCnt="0">
        <dgm:presLayoutVars>
          <dgm:hierBranch val="init"/>
        </dgm:presLayoutVars>
      </dgm:prSet>
      <dgm:spPr/>
    </dgm:pt>
    <dgm:pt modelId="{F8664DF4-C783-4663-890F-98E21421991B}" type="pres">
      <dgm:prSet presAssocID="{60A3178B-A08E-4889-A483-F2D0CB9BB36D}" presName="rootComposite" presStyleCnt="0"/>
      <dgm:spPr/>
    </dgm:pt>
    <dgm:pt modelId="{5F16E234-FB5F-4A27-99AE-72724F477551}" type="pres">
      <dgm:prSet presAssocID="{60A3178B-A08E-4889-A483-F2D0CB9BB36D}" presName="rootText" presStyleLbl="node2" presStyleIdx="0" presStyleCnt="4" custLinFactNeighborX="363" custLinFactNeighborY="-26072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AFF59F97-0EC9-40D3-9CF9-DBF21674ADFF}" type="pres">
      <dgm:prSet presAssocID="{60A3178B-A08E-4889-A483-F2D0CB9BB36D}" presName="rootConnector" presStyleLbl="node2" presStyleIdx="0" presStyleCnt="4"/>
      <dgm:spPr/>
      <dgm:t>
        <a:bodyPr/>
        <a:lstStyle/>
        <a:p>
          <a:endParaRPr lang="en-IN"/>
        </a:p>
      </dgm:t>
    </dgm:pt>
    <dgm:pt modelId="{C1E56386-4204-495B-A411-F21EF02C285D}" type="pres">
      <dgm:prSet presAssocID="{60A3178B-A08E-4889-A483-F2D0CB9BB36D}" presName="hierChild4" presStyleCnt="0"/>
      <dgm:spPr/>
    </dgm:pt>
    <dgm:pt modelId="{F9972399-FAEB-48C6-A38F-CC78998F8BBB}" type="pres">
      <dgm:prSet presAssocID="{60A3178B-A08E-4889-A483-F2D0CB9BB36D}" presName="hierChild5" presStyleCnt="0"/>
      <dgm:spPr/>
    </dgm:pt>
    <dgm:pt modelId="{9467850E-F0BC-47DB-954F-49F539C8EFEC}" type="pres">
      <dgm:prSet presAssocID="{2B82D533-5355-450C-93E6-0D07588BC593}" presName="Name37" presStyleLbl="parChTrans1D2" presStyleIdx="1" presStyleCnt="4"/>
      <dgm:spPr/>
      <dgm:t>
        <a:bodyPr/>
        <a:lstStyle/>
        <a:p>
          <a:endParaRPr lang="en-IN"/>
        </a:p>
      </dgm:t>
    </dgm:pt>
    <dgm:pt modelId="{EC6D3428-81A2-4C92-9185-B7B35D95725F}" type="pres">
      <dgm:prSet presAssocID="{02FC9F0A-8EBD-4D06-B5FF-5AE851800EEF}" presName="hierRoot2" presStyleCnt="0">
        <dgm:presLayoutVars>
          <dgm:hierBranch val="init"/>
        </dgm:presLayoutVars>
      </dgm:prSet>
      <dgm:spPr/>
    </dgm:pt>
    <dgm:pt modelId="{3B1993CD-6A16-4D63-A058-D84A4C085C40}" type="pres">
      <dgm:prSet presAssocID="{02FC9F0A-8EBD-4D06-B5FF-5AE851800EEF}" presName="rootComposite" presStyleCnt="0"/>
      <dgm:spPr/>
    </dgm:pt>
    <dgm:pt modelId="{B331380B-A473-4EA7-A588-B8C98778255F}" type="pres">
      <dgm:prSet presAssocID="{02FC9F0A-8EBD-4D06-B5FF-5AE851800EEF}" presName="rootText" presStyleLbl="node2" presStyleIdx="1" presStyleCnt="4" custLinFactNeighborX="-9438" custLinFactNeighborY="-24620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EE81C93B-DFF9-4ACB-A434-73910E748285}" type="pres">
      <dgm:prSet presAssocID="{02FC9F0A-8EBD-4D06-B5FF-5AE851800EEF}" presName="rootConnector" presStyleLbl="node2" presStyleIdx="1" presStyleCnt="4"/>
      <dgm:spPr/>
      <dgm:t>
        <a:bodyPr/>
        <a:lstStyle/>
        <a:p>
          <a:endParaRPr lang="en-IN"/>
        </a:p>
      </dgm:t>
    </dgm:pt>
    <dgm:pt modelId="{6FE691B8-694C-4B21-BAFC-7602AB7654E8}" type="pres">
      <dgm:prSet presAssocID="{02FC9F0A-8EBD-4D06-B5FF-5AE851800EEF}" presName="hierChild4" presStyleCnt="0"/>
      <dgm:spPr/>
    </dgm:pt>
    <dgm:pt modelId="{0F90E3BD-3DC4-409F-AC96-6526C34FC417}" type="pres">
      <dgm:prSet presAssocID="{02FC9F0A-8EBD-4D06-B5FF-5AE851800EEF}" presName="hierChild5" presStyleCnt="0"/>
      <dgm:spPr/>
    </dgm:pt>
    <dgm:pt modelId="{7AFB5178-64DB-4926-A5CC-2EF15C0ABC0E}" type="pres">
      <dgm:prSet presAssocID="{1D3541A5-84B8-42A4-B394-F667E6BF5A9C}" presName="Name37" presStyleLbl="parChTrans1D2" presStyleIdx="2" presStyleCnt="4"/>
      <dgm:spPr/>
      <dgm:t>
        <a:bodyPr/>
        <a:lstStyle/>
        <a:p>
          <a:endParaRPr lang="en-IN"/>
        </a:p>
      </dgm:t>
    </dgm:pt>
    <dgm:pt modelId="{B18D7693-A4B8-46C7-80B1-94E6549D78CC}" type="pres">
      <dgm:prSet presAssocID="{918FFB32-BB47-4936-B8EB-0163A5046FA6}" presName="hierRoot2" presStyleCnt="0">
        <dgm:presLayoutVars>
          <dgm:hierBranch val="init"/>
        </dgm:presLayoutVars>
      </dgm:prSet>
      <dgm:spPr/>
    </dgm:pt>
    <dgm:pt modelId="{F3BD19EA-7844-4C9F-96C8-4EAC160B0580}" type="pres">
      <dgm:prSet presAssocID="{918FFB32-BB47-4936-B8EB-0163A5046FA6}" presName="rootComposite" presStyleCnt="0"/>
      <dgm:spPr/>
    </dgm:pt>
    <dgm:pt modelId="{784B543C-3622-47A5-ACD4-9AAED34E24BA}" type="pres">
      <dgm:prSet presAssocID="{918FFB32-BB47-4936-B8EB-0163A5046FA6}" presName="rootText" presStyleLbl="node2" presStyleIdx="2" presStyleCnt="4" custLinFactNeighborX="-6534" custLinFactNeighborY="-26072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18826A8D-D89D-44C3-8FEB-5777D81DE75D}" type="pres">
      <dgm:prSet presAssocID="{918FFB32-BB47-4936-B8EB-0163A5046FA6}" presName="rootConnector" presStyleLbl="node2" presStyleIdx="2" presStyleCnt="4"/>
      <dgm:spPr/>
      <dgm:t>
        <a:bodyPr/>
        <a:lstStyle/>
        <a:p>
          <a:endParaRPr lang="en-IN"/>
        </a:p>
      </dgm:t>
    </dgm:pt>
    <dgm:pt modelId="{1F1E6FF8-5B87-480A-8798-DFC01136F804}" type="pres">
      <dgm:prSet presAssocID="{918FFB32-BB47-4936-B8EB-0163A5046FA6}" presName="hierChild4" presStyleCnt="0"/>
      <dgm:spPr/>
    </dgm:pt>
    <dgm:pt modelId="{5FE9E21D-F3DC-469D-89E4-7DB1AEFEAED2}" type="pres">
      <dgm:prSet presAssocID="{918FFB32-BB47-4936-B8EB-0163A5046FA6}" presName="hierChild5" presStyleCnt="0"/>
      <dgm:spPr/>
    </dgm:pt>
    <dgm:pt modelId="{3A7E6D3C-E43C-46D6-91D1-47671A8564E8}" type="pres">
      <dgm:prSet presAssocID="{FF239F42-EA89-4547-8AAA-A660AF2F8086}" presName="Name37" presStyleLbl="parChTrans1D2" presStyleIdx="3" presStyleCnt="4"/>
      <dgm:spPr/>
      <dgm:t>
        <a:bodyPr/>
        <a:lstStyle/>
        <a:p>
          <a:endParaRPr lang="en-IN"/>
        </a:p>
      </dgm:t>
    </dgm:pt>
    <dgm:pt modelId="{360ED20E-1815-4438-B8D8-F9FB426C2A21}" type="pres">
      <dgm:prSet presAssocID="{5E9AC991-57A4-4CDD-991C-D740BA462AE4}" presName="hierRoot2" presStyleCnt="0">
        <dgm:presLayoutVars>
          <dgm:hierBranch val="init"/>
        </dgm:presLayoutVars>
      </dgm:prSet>
      <dgm:spPr/>
    </dgm:pt>
    <dgm:pt modelId="{AC6B058B-077F-4550-B1DF-3499D8C46605}" type="pres">
      <dgm:prSet presAssocID="{5E9AC991-57A4-4CDD-991C-D740BA462AE4}" presName="rootComposite" presStyleCnt="0"/>
      <dgm:spPr/>
    </dgm:pt>
    <dgm:pt modelId="{FFDFC6CF-EF70-467C-86AF-276467121D73}" type="pres">
      <dgm:prSet presAssocID="{5E9AC991-57A4-4CDD-991C-D740BA462AE4}" presName="rootText" presStyleLbl="node2" presStyleIdx="3" presStyleCnt="4" custLinFactNeighborX="-7559" custLinFactNeighborY="-27485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7F2D42F2-B0B8-4951-9354-A3995F4DABA4}" type="pres">
      <dgm:prSet presAssocID="{5E9AC991-57A4-4CDD-991C-D740BA462AE4}" presName="rootConnector" presStyleLbl="node2" presStyleIdx="3" presStyleCnt="4"/>
      <dgm:spPr/>
      <dgm:t>
        <a:bodyPr/>
        <a:lstStyle/>
        <a:p>
          <a:endParaRPr lang="en-IN"/>
        </a:p>
      </dgm:t>
    </dgm:pt>
    <dgm:pt modelId="{3201D4EA-E5B5-4E53-9177-4922E4CB2F89}" type="pres">
      <dgm:prSet presAssocID="{5E9AC991-57A4-4CDD-991C-D740BA462AE4}" presName="hierChild4" presStyleCnt="0"/>
      <dgm:spPr/>
    </dgm:pt>
    <dgm:pt modelId="{E9E1CC91-C002-4C3F-92CA-E093CA33B42E}" type="pres">
      <dgm:prSet presAssocID="{5E9AC991-57A4-4CDD-991C-D740BA462AE4}" presName="hierChild5" presStyleCnt="0"/>
      <dgm:spPr/>
    </dgm:pt>
    <dgm:pt modelId="{A4938528-E5B5-42B8-8945-21A7B818FB87}" type="pres">
      <dgm:prSet presAssocID="{5D1409DE-EA32-44BE-855F-86B684B6D1CB}" presName="hierChild3" presStyleCnt="0"/>
      <dgm:spPr/>
    </dgm:pt>
  </dgm:ptLst>
  <dgm:cxnLst>
    <dgm:cxn modelId="{53606A06-CD2A-45D9-AE22-46227D8438B2}" type="presOf" srcId="{60A3178B-A08E-4889-A483-F2D0CB9BB36D}" destId="{5F16E234-FB5F-4A27-99AE-72724F477551}" srcOrd="0" destOrd="0" presId="urn:microsoft.com/office/officeart/2005/8/layout/orgChart1"/>
    <dgm:cxn modelId="{984FED3E-E5DA-49CC-9537-FD069043A4A7}" type="presOf" srcId="{1D3541A5-84B8-42A4-B394-F667E6BF5A9C}" destId="{7AFB5178-64DB-4926-A5CC-2EF15C0ABC0E}" srcOrd="0" destOrd="0" presId="urn:microsoft.com/office/officeart/2005/8/layout/orgChart1"/>
    <dgm:cxn modelId="{1B9ABF8C-429D-4388-BB81-1022CF9DC74C}" type="presOf" srcId="{02AE2E87-CDE4-4258-890D-AE9A010B95CB}" destId="{A98382F1-0F79-49A3-959D-F9F216B6B985}" srcOrd="0" destOrd="0" presId="urn:microsoft.com/office/officeart/2005/8/layout/orgChart1"/>
    <dgm:cxn modelId="{5A07A6F1-C650-41B7-A72F-3D052D22D214}" type="presOf" srcId="{5D1409DE-EA32-44BE-855F-86B684B6D1CB}" destId="{B4CEDD58-5078-4870-BCBF-E86141C41B99}" srcOrd="1" destOrd="0" presId="urn:microsoft.com/office/officeart/2005/8/layout/orgChart1"/>
    <dgm:cxn modelId="{89B0FF13-F31E-46BD-B047-8A33DB1B497F}" type="presOf" srcId="{02FC9F0A-8EBD-4D06-B5FF-5AE851800EEF}" destId="{EE81C93B-DFF9-4ACB-A434-73910E748285}" srcOrd="1" destOrd="0" presId="urn:microsoft.com/office/officeart/2005/8/layout/orgChart1"/>
    <dgm:cxn modelId="{AC157586-73DE-4B85-9675-FAFB6DA23DA3}" srcId="{5D1409DE-EA32-44BE-855F-86B684B6D1CB}" destId="{02FC9F0A-8EBD-4D06-B5FF-5AE851800EEF}" srcOrd="1" destOrd="0" parTransId="{2B82D533-5355-450C-93E6-0D07588BC593}" sibTransId="{26478ABB-C4F8-4030-AC19-29EC6F7F88DD}"/>
    <dgm:cxn modelId="{D63F57A5-056A-4785-85D1-625F3FCF10B8}" srcId="{5D1409DE-EA32-44BE-855F-86B684B6D1CB}" destId="{60A3178B-A08E-4889-A483-F2D0CB9BB36D}" srcOrd="0" destOrd="0" parTransId="{FDBE7CA4-14A0-491C-9651-FE91020A5D5E}" sibTransId="{0BEF70E1-3ED8-41CF-BA9D-58B95CB8A878}"/>
    <dgm:cxn modelId="{FEF086B9-357E-49A3-8911-D5860054D2FD}" type="presOf" srcId="{5E9AC991-57A4-4CDD-991C-D740BA462AE4}" destId="{FFDFC6CF-EF70-467C-86AF-276467121D73}" srcOrd="0" destOrd="0" presId="urn:microsoft.com/office/officeart/2005/8/layout/orgChart1"/>
    <dgm:cxn modelId="{F6338174-6C82-4261-91F2-7B3A87C00E3A}" type="presOf" srcId="{918FFB32-BB47-4936-B8EB-0163A5046FA6}" destId="{784B543C-3622-47A5-ACD4-9AAED34E24BA}" srcOrd="0" destOrd="0" presId="urn:microsoft.com/office/officeart/2005/8/layout/orgChart1"/>
    <dgm:cxn modelId="{BEF2CDD0-F379-42B3-BA32-2658F4EA56FB}" type="presOf" srcId="{5E9AC991-57A4-4CDD-991C-D740BA462AE4}" destId="{7F2D42F2-B0B8-4951-9354-A3995F4DABA4}" srcOrd="1" destOrd="0" presId="urn:microsoft.com/office/officeart/2005/8/layout/orgChart1"/>
    <dgm:cxn modelId="{0D3EB417-6522-487B-A2C4-355A5264E276}" type="presOf" srcId="{918FFB32-BB47-4936-B8EB-0163A5046FA6}" destId="{18826A8D-D89D-44C3-8FEB-5777D81DE75D}" srcOrd="1" destOrd="0" presId="urn:microsoft.com/office/officeart/2005/8/layout/orgChart1"/>
    <dgm:cxn modelId="{9ABF7CBD-CE92-4ED3-8A76-C3E6906037E1}" srcId="{5D1409DE-EA32-44BE-855F-86B684B6D1CB}" destId="{5E9AC991-57A4-4CDD-991C-D740BA462AE4}" srcOrd="3" destOrd="0" parTransId="{FF239F42-EA89-4547-8AAA-A660AF2F8086}" sibTransId="{00D5CE25-D4D9-4B8A-9CA8-CB4B66A72CD0}"/>
    <dgm:cxn modelId="{DABBA7A9-0054-49DB-9B43-D74B363A422A}" type="presOf" srcId="{60A3178B-A08E-4889-A483-F2D0CB9BB36D}" destId="{AFF59F97-0EC9-40D3-9CF9-DBF21674ADFF}" srcOrd="1" destOrd="0" presId="urn:microsoft.com/office/officeart/2005/8/layout/orgChart1"/>
    <dgm:cxn modelId="{52716D02-7673-4929-B2D4-A07A94FC0926}" srcId="{5D1409DE-EA32-44BE-855F-86B684B6D1CB}" destId="{918FFB32-BB47-4936-B8EB-0163A5046FA6}" srcOrd="2" destOrd="0" parTransId="{1D3541A5-84B8-42A4-B394-F667E6BF5A9C}" sibTransId="{69F183FD-2252-4F68-B5A0-DE8F84C7EB7E}"/>
    <dgm:cxn modelId="{46BC17E6-A135-40E2-8F7C-28AA79732EE0}" type="presOf" srcId="{FF239F42-EA89-4547-8AAA-A660AF2F8086}" destId="{3A7E6D3C-E43C-46D6-91D1-47671A8564E8}" srcOrd="0" destOrd="0" presId="urn:microsoft.com/office/officeart/2005/8/layout/orgChart1"/>
    <dgm:cxn modelId="{4C8A9A71-927E-459D-ACF3-6082AE455C77}" type="presOf" srcId="{02FC9F0A-8EBD-4D06-B5FF-5AE851800EEF}" destId="{B331380B-A473-4EA7-A588-B8C98778255F}" srcOrd="0" destOrd="0" presId="urn:microsoft.com/office/officeart/2005/8/layout/orgChart1"/>
    <dgm:cxn modelId="{6DAD0822-65F9-4A7F-9D20-879FE404C240}" srcId="{02AE2E87-CDE4-4258-890D-AE9A010B95CB}" destId="{5D1409DE-EA32-44BE-855F-86B684B6D1CB}" srcOrd="0" destOrd="0" parTransId="{F91AFB0B-12CD-406F-8E7A-84D2C9C026A8}" sibTransId="{ECE0CAF8-4597-4AEA-9FEF-7A810AACAF0E}"/>
    <dgm:cxn modelId="{7AC56CC5-3D18-491B-833B-960971C3DE7A}" type="presOf" srcId="{FDBE7CA4-14A0-491C-9651-FE91020A5D5E}" destId="{D444E09E-16CB-4DB4-990D-125FE67B8219}" srcOrd="0" destOrd="0" presId="urn:microsoft.com/office/officeart/2005/8/layout/orgChart1"/>
    <dgm:cxn modelId="{C4C73597-8BD4-432A-996C-8823D47316FC}" type="presOf" srcId="{2B82D533-5355-450C-93E6-0D07588BC593}" destId="{9467850E-F0BC-47DB-954F-49F539C8EFEC}" srcOrd="0" destOrd="0" presId="urn:microsoft.com/office/officeart/2005/8/layout/orgChart1"/>
    <dgm:cxn modelId="{E9904804-F56A-4A1C-BF9D-48C310B67D89}" type="presOf" srcId="{5D1409DE-EA32-44BE-855F-86B684B6D1CB}" destId="{7A8DC324-49A6-42EF-A687-A0199CC556DE}" srcOrd="0" destOrd="0" presId="urn:microsoft.com/office/officeart/2005/8/layout/orgChart1"/>
    <dgm:cxn modelId="{85AD5347-78FA-4478-8996-9EF6E469D943}" type="presParOf" srcId="{A98382F1-0F79-49A3-959D-F9F216B6B985}" destId="{F0F5EEC7-9E3D-4869-8B4D-AA7E10698673}" srcOrd="0" destOrd="0" presId="urn:microsoft.com/office/officeart/2005/8/layout/orgChart1"/>
    <dgm:cxn modelId="{04BF0BFA-4AEB-4A53-82D7-3DDF55822F58}" type="presParOf" srcId="{F0F5EEC7-9E3D-4869-8B4D-AA7E10698673}" destId="{7CA388C0-9608-4019-886E-77196E595333}" srcOrd="0" destOrd="0" presId="urn:microsoft.com/office/officeart/2005/8/layout/orgChart1"/>
    <dgm:cxn modelId="{2CAEDCE4-34AC-4BFF-9560-30B2EFCB1DA8}" type="presParOf" srcId="{7CA388C0-9608-4019-886E-77196E595333}" destId="{7A8DC324-49A6-42EF-A687-A0199CC556DE}" srcOrd="0" destOrd="0" presId="urn:microsoft.com/office/officeart/2005/8/layout/orgChart1"/>
    <dgm:cxn modelId="{8DE1E309-D5E6-40FB-B941-7C9AD7025382}" type="presParOf" srcId="{7CA388C0-9608-4019-886E-77196E595333}" destId="{B4CEDD58-5078-4870-BCBF-E86141C41B99}" srcOrd="1" destOrd="0" presId="urn:microsoft.com/office/officeart/2005/8/layout/orgChart1"/>
    <dgm:cxn modelId="{7524BEC2-AAA4-48B2-B6E1-3ACB33C860FF}" type="presParOf" srcId="{F0F5EEC7-9E3D-4869-8B4D-AA7E10698673}" destId="{17321216-5E64-47E4-8996-14630AEC1A0E}" srcOrd="1" destOrd="0" presId="urn:microsoft.com/office/officeart/2005/8/layout/orgChart1"/>
    <dgm:cxn modelId="{5791BE81-EFF3-4133-B99E-07FC454D4C3A}" type="presParOf" srcId="{17321216-5E64-47E4-8996-14630AEC1A0E}" destId="{D444E09E-16CB-4DB4-990D-125FE67B8219}" srcOrd="0" destOrd="0" presId="urn:microsoft.com/office/officeart/2005/8/layout/orgChart1"/>
    <dgm:cxn modelId="{2C5447FE-A992-4CF2-9EEC-F135C0A49B78}" type="presParOf" srcId="{17321216-5E64-47E4-8996-14630AEC1A0E}" destId="{82E2C5AB-5C6F-44A0-B946-01C1EF2BED25}" srcOrd="1" destOrd="0" presId="urn:microsoft.com/office/officeart/2005/8/layout/orgChart1"/>
    <dgm:cxn modelId="{53E542BF-55DF-48D7-8F21-3F7B765D1149}" type="presParOf" srcId="{82E2C5AB-5C6F-44A0-B946-01C1EF2BED25}" destId="{F8664DF4-C783-4663-890F-98E21421991B}" srcOrd="0" destOrd="0" presId="urn:microsoft.com/office/officeart/2005/8/layout/orgChart1"/>
    <dgm:cxn modelId="{A382D769-3300-495C-AE9B-196B4A6158CD}" type="presParOf" srcId="{F8664DF4-C783-4663-890F-98E21421991B}" destId="{5F16E234-FB5F-4A27-99AE-72724F477551}" srcOrd="0" destOrd="0" presId="urn:microsoft.com/office/officeart/2005/8/layout/orgChart1"/>
    <dgm:cxn modelId="{C2FCCAD3-3CF9-486C-B4B0-0EC8DF782A39}" type="presParOf" srcId="{F8664DF4-C783-4663-890F-98E21421991B}" destId="{AFF59F97-0EC9-40D3-9CF9-DBF21674ADFF}" srcOrd="1" destOrd="0" presId="urn:microsoft.com/office/officeart/2005/8/layout/orgChart1"/>
    <dgm:cxn modelId="{0C245E4B-5500-478C-9D78-E33E1A32A72A}" type="presParOf" srcId="{82E2C5AB-5C6F-44A0-B946-01C1EF2BED25}" destId="{C1E56386-4204-495B-A411-F21EF02C285D}" srcOrd="1" destOrd="0" presId="urn:microsoft.com/office/officeart/2005/8/layout/orgChart1"/>
    <dgm:cxn modelId="{F3693CFC-59DE-400A-92D1-21BB74596A68}" type="presParOf" srcId="{82E2C5AB-5C6F-44A0-B946-01C1EF2BED25}" destId="{F9972399-FAEB-48C6-A38F-CC78998F8BBB}" srcOrd="2" destOrd="0" presId="urn:microsoft.com/office/officeart/2005/8/layout/orgChart1"/>
    <dgm:cxn modelId="{60601831-0E1E-4759-B791-02BDF93DFD61}" type="presParOf" srcId="{17321216-5E64-47E4-8996-14630AEC1A0E}" destId="{9467850E-F0BC-47DB-954F-49F539C8EFEC}" srcOrd="2" destOrd="0" presId="urn:microsoft.com/office/officeart/2005/8/layout/orgChart1"/>
    <dgm:cxn modelId="{3F75EBEC-BB7E-41B5-8466-6793594BE5F7}" type="presParOf" srcId="{17321216-5E64-47E4-8996-14630AEC1A0E}" destId="{EC6D3428-81A2-4C92-9185-B7B35D95725F}" srcOrd="3" destOrd="0" presId="urn:microsoft.com/office/officeart/2005/8/layout/orgChart1"/>
    <dgm:cxn modelId="{D323D5F4-1FA9-41C0-A3BD-1638F735FD34}" type="presParOf" srcId="{EC6D3428-81A2-4C92-9185-B7B35D95725F}" destId="{3B1993CD-6A16-4D63-A058-D84A4C085C40}" srcOrd="0" destOrd="0" presId="urn:microsoft.com/office/officeart/2005/8/layout/orgChart1"/>
    <dgm:cxn modelId="{32C59E4E-7B2A-4475-AFFE-E60B623058F1}" type="presParOf" srcId="{3B1993CD-6A16-4D63-A058-D84A4C085C40}" destId="{B331380B-A473-4EA7-A588-B8C98778255F}" srcOrd="0" destOrd="0" presId="urn:microsoft.com/office/officeart/2005/8/layout/orgChart1"/>
    <dgm:cxn modelId="{353F839F-FF2C-48D1-BD20-2BE314D92B6C}" type="presParOf" srcId="{3B1993CD-6A16-4D63-A058-D84A4C085C40}" destId="{EE81C93B-DFF9-4ACB-A434-73910E748285}" srcOrd="1" destOrd="0" presId="urn:microsoft.com/office/officeart/2005/8/layout/orgChart1"/>
    <dgm:cxn modelId="{DF3CF537-A4EF-4620-B7BF-5F6FBE99FD10}" type="presParOf" srcId="{EC6D3428-81A2-4C92-9185-B7B35D95725F}" destId="{6FE691B8-694C-4B21-BAFC-7602AB7654E8}" srcOrd="1" destOrd="0" presId="urn:microsoft.com/office/officeart/2005/8/layout/orgChart1"/>
    <dgm:cxn modelId="{76303839-8BCE-4838-A145-9B73B6B3750B}" type="presParOf" srcId="{EC6D3428-81A2-4C92-9185-B7B35D95725F}" destId="{0F90E3BD-3DC4-409F-AC96-6526C34FC417}" srcOrd="2" destOrd="0" presId="urn:microsoft.com/office/officeart/2005/8/layout/orgChart1"/>
    <dgm:cxn modelId="{7CE8E06C-0DC6-49AC-AC13-F59F614AF91B}" type="presParOf" srcId="{17321216-5E64-47E4-8996-14630AEC1A0E}" destId="{7AFB5178-64DB-4926-A5CC-2EF15C0ABC0E}" srcOrd="4" destOrd="0" presId="urn:microsoft.com/office/officeart/2005/8/layout/orgChart1"/>
    <dgm:cxn modelId="{D963E700-B00B-44EC-A085-7B0CB58C55E7}" type="presParOf" srcId="{17321216-5E64-47E4-8996-14630AEC1A0E}" destId="{B18D7693-A4B8-46C7-80B1-94E6549D78CC}" srcOrd="5" destOrd="0" presId="urn:microsoft.com/office/officeart/2005/8/layout/orgChart1"/>
    <dgm:cxn modelId="{190D668A-7249-413E-BEBE-F039B0B2C576}" type="presParOf" srcId="{B18D7693-A4B8-46C7-80B1-94E6549D78CC}" destId="{F3BD19EA-7844-4C9F-96C8-4EAC160B0580}" srcOrd="0" destOrd="0" presId="urn:microsoft.com/office/officeart/2005/8/layout/orgChart1"/>
    <dgm:cxn modelId="{2E98DD0E-3C74-4A2D-B2F4-14821693769E}" type="presParOf" srcId="{F3BD19EA-7844-4C9F-96C8-4EAC160B0580}" destId="{784B543C-3622-47A5-ACD4-9AAED34E24BA}" srcOrd="0" destOrd="0" presId="urn:microsoft.com/office/officeart/2005/8/layout/orgChart1"/>
    <dgm:cxn modelId="{2D2D927E-A9BB-4404-817E-C3FEE9D83F7F}" type="presParOf" srcId="{F3BD19EA-7844-4C9F-96C8-4EAC160B0580}" destId="{18826A8D-D89D-44C3-8FEB-5777D81DE75D}" srcOrd="1" destOrd="0" presId="urn:microsoft.com/office/officeart/2005/8/layout/orgChart1"/>
    <dgm:cxn modelId="{BD2EDFBC-1676-4E00-9EB0-09822C13F19C}" type="presParOf" srcId="{B18D7693-A4B8-46C7-80B1-94E6549D78CC}" destId="{1F1E6FF8-5B87-480A-8798-DFC01136F804}" srcOrd="1" destOrd="0" presId="urn:microsoft.com/office/officeart/2005/8/layout/orgChart1"/>
    <dgm:cxn modelId="{DBF1E1B0-2628-4BE0-A124-0F740454FD5E}" type="presParOf" srcId="{B18D7693-A4B8-46C7-80B1-94E6549D78CC}" destId="{5FE9E21D-F3DC-469D-89E4-7DB1AEFEAED2}" srcOrd="2" destOrd="0" presId="urn:microsoft.com/office/officeart/2005/8/layout/orgChart1"/>
    <dgm:cxn modelId="{2B2276A1-2ACC-406A-8310-4F598457E22E}" type="presParOf" srcId="{17321216-5E64-47E4-8996-14630AEC1A0E}" destId="{3A7E6D3C-E43C-46D6-91D1-47671A8564E8}" srcOrd="6" destOrd="0" presId="urn:microsoft.com/office/officeart/2005/8/layout/orgChart1"/>
    <dgm:cxn modelId="{D6A3CEB6-F631-4F6A-9EB5-8C00FE2A264E}" type="presParOf" srcId="{17321216-5E64-47E4-8996-14630AEC1A0E}" destId="{360ED20E-1815-4438-B8D8-F9FB426C2A21}" srcOrd="7" destOrd="0" presId="urn:microsoft.com/office/officeart/2005/8/layout/orgChart1"/>
    <dgm:cxn modelId="{AE55EBFE-C8F1-45D2-87E5-3F3E19999FD5}" type="presParOf" srcId="{360ED20E-1815-4438-B8D8-F9FB426C2A21}" destId="{AC6B058B-077F-4550-B1DF-3499D8C46605}" srcOrd="0" destOrd="0" presId="urn:microsoft.com/office/officeart/2005/8/layout/orgChart1"/>
    <dgm:cxn modelId="{948C5AEF-931B-4874-AF17-81C88F526A6B}" type="presParOf" srcId="{AC6B058B-077F-4550-B1DF-3499D8C46605}" destId="{FFDFC6CF-EF70-467C-86AF-276467121D73}" srcOrd="0" destOrd="0" presId="urn:microsoft.com/office/officeart/2005/8/layout/orgChart1"/>
    <dgm:cxn modelId="{4AFFACD9-4FE6-4A0D-B119-E74561403B85}" type="presParOf" srcId="{AC6B058B-077F-4550-B1DF-3499D8C46605}" destId="{7F2D42F2-B0B8-4951-9354-A3995F4DABA4}" srcOrd="1" destOrd="0" presId="urn:microsoft.com/office/officeart/2005/8/layout/orgChart1"/>
    <dgm:cxn modelId="{5F6779FA-2796-4863-8077-5E07FFBB8446}" type="presParOf" srcId="{360ED20E-1815-4438-B8D8-F9FB426C2A21}" destId="{3201D4EA-E5B5-4E53-9177-4922E4CB2F89}" srcOrd="1" destOrd="0" presId="urn:microsoft.com/office/officeart/2005/8/layout/orgChart1"/>
    <dgm:cxn modelId="{8C7FC8A8-378E-4964-BE4A-769B96CC16D3}" type="presParOf" srcId="{360ED20E-1815-4438-B8D8-F9FB426C2A21}" destId="{E9E1CC91-C002-4C3F-92CA-E093CA33B42E}" srcOrd="2" destOrd="0" presId="urn:microsoft.com/office/officeart/2005/8/layout/orgChart1"/>
    <dgm:cxn modelId="{9A5A1AAD-502F-4947-B42F-5ACAA48AFD39}" type="presParOf" srcId="{F0F5EEC7-9E3D-4869-8B4D-AA7E10698673}" destId="{A4938528-E5B5-42B8-8945-21A7B818FB87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591CFB6-979B-4500-8503-3832812FE621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8E94CA09-D946-4181-8266-1BF86187CAC4}">
      <dgm:prSet phldrT="[Text]"/>
      <dgm:spPr>
        <a:solidFill>
          <a:schemeClr val="accent6"/>
        </a:solidFill>
        <a:ln>
          <a:solidFill>
            <a:srgbClr val="C00000"/>
          </a:solidFill>
        </a:ln>
      </dgm:spPr>
      <dgm:t>
        <a:bodyPr/>
        <a:lstStyle/>
        <a:p>
          <a:r>
            <a:rPr lang="en-US" dirty="0" smtClean="0"/>
            <a:t>integer</a:t>
          </a:r>
          <a:endParaRPr lang="en-IN" dirty="0"/>
        </a:p>
      </dgm:t>
    </dgm:pt>
    <dgm:pt modelId="{153CFF4F-F3F8-4C38-A170-68BF40DCBB95}" type="parTrans" cxnId="{4B730568-1E67-46FD-9E54-23ED76DD2855}">
      <dgm:prSet/>
      <dgm:spPr/>
      <dgm:t>
        <a:bodyPr/>
        <a:lstStyle/>
        <a:p>
          <a:endParaRPr lang="en-IN"/>
        </a:p>
      </dgm:t>
    </dgm:pt>
    <dgm:pt modelId="{4EB56566-4635-45FA-9624-20D34A8D859A}" type="sibTrans" cxnId="{4B730568-1E67-46FD-9E54-23ED76DD2855}">
      <dgm:prSet/>
      <dgm:spPr/>
      <dgm:t>
        <a:bodyPr/>
        <a:lstStyle/>
        <a:p>
          <a:endParaRPr lang="en-IN"/>
        </a:p>
      </dgm:t>
    </dgm:pt>
    <dgm:pt modelId="{94DB4C8A-8DD0-4556-85EA-372B44DE648C}">
      <dgm:prSet phldrT="[Text]"/>
      <dgm:spPr>
        <a:solidFill>
          <a:schemeClr val="accent6"/>
        </a:solidFill>
        <a:ln>
          <a:solidFill>
            <a:srgbClr val="C00000"/>
          </a:solidFill>
        </a:ln>
      </dgm:spPr>
      <dgm:t>
        <a:bodyPr/>
        <a:lstStyle/>
        <a:p>
          <a:r>
            <a:rPr lang="en-US" dirty="0" smtClean="0"/>
            <a:t>short </a:t>
          </a:r>
          <a:r>
            <a:rPr lang="en-US" dirty="0" err="1" smtClean="0"/>
            <a:t>int</a:t>
          </a:r>
          <a:endParaRPr lang="en-IN" dirty="0"/>
        </a:p>
      </dgm:t>
    </dgm:pt>
    <dgm:pt modelId="{E0F09633-2850-42DB-8DC3-40629910D50A}" type="parTrans" cxnId="{C020F0EE-A48A-4508-BFC7-6786EDE65909}">
      <dgm:prSet/>
      <dgm:spPr/>
      <dgm:t>
        <a:bodyPr/>
        <a:lstStyle/>
        <a:p>
          <a:endParaRPr lang="en-IN"/>
        </a:p>
      </dgm:t>
    </dgm:pt>
    <dgm:pt modelId="{F3C02C3C-FDBD-414D-99D0-27CA7A529D1E}" type="sibTrans" cxnId="{C020F0EE-A48A-4508-BFC7-6786EDE65909}">
      <dgm:prSet/>
      <dgm:spPr/>
      <dgm:t>
        <a:bodyPr/>
        <a:lstStyle/>
        <a:p>
          <a:endParaRPr lang="en-IN"/>
        </a:p>
      </dgm:t>
    </dgm:pt>
    <dgm:pt modelId="{02EE6F37-AFCE-4517-81DF-24B5EAC82BF4}">
      <dgm:prSet/>
      <dgm:spPr>
        <a:solidFill>
          <a:schemeClr val="accent6"/>
        </a:solidFill>
        <a:ln>
          <a:solidFill>
            <a:srgbClr val="C00000"/>
          </a:solidFill>
        </a:ln>
      </dgm:spPr>
      <dgm:t>
        <a:bodyPr/>
        <a:lstStyle/>
        <a:p>
          <a:r>
            <a:rPr lang="en-US" dirty="0" err="1" smtClean="0"/>
            <a:t>int</a:t>
          </a:r>
          <a:endParaRPr lang="en-IN" dirty="0"/>
        </a:p>
      </dgm:t>
    </dgm:pt>
    <dgm:pt modelId="{4F178914-3BE9-4841-B243-72FC1C001B90}" type="parTrans" cxnId="{260FCDC7-3329-4A2F-8FBC-75967A70B19F}">
      <dgm:prSet/>
      <dgm:spPr/>
      <dgm:t>
        <a:bodyPr/>
        <a:lstStyle/>
        <a:p>
          <a:endParaRPr lang="en-IN"/>
        </a:p>
      </dgm:t>
    </dgm:pt>
    <dgm:pt modelId="{F8AA090D-DDA4-4AE8-A359-4318A3EA3C65}" type="sibTrans" cxnId="{260FCDC7-3329-4A2F-8FBC-75967A70B19F}">
      <dgm:prSet/>
      <dgm:spPr/>
      <dgm:t>
        <a:bodyPr/>
        <a:lstStyle/>
        <a:p>
          <a:endParaRPr lang="en-IN"/>
        </a:p>
      </dgm:t>
    </dgm:pt>
    <dgm:pt modelId="{1E9D6788-30BF-466A-B0ED-9130A2669F3E}">
      <dgm:prSet phldrT="[Text]"/>
      <dgm:spPr>
        <a:solidFill>
          <a:schemeClr val="accent6"/>
        </a:solidFill>
        <a:ln>
          <a:solidFill>
            <a:srgbClr val="C00000"/>
          </a:solidFill>
        </a:ln>
      </dgm:spPr>
      <dgm:t>
        <a:bodyPr/>
        <a:lstStyle/>
        <a:p>
          <a:r>
            <a:rPr lang="en-US" dirty="0" smtClean="0"/>
            <a:t>long </a:t>
          </a:r>
          <a:r>
            <a:rPr lang="en-US" dirty="0" err="1" smtClean="0"/>
            <a:t>int</a:t>
          </a:r>
          <a:endParaRPr lang="en-IN" dirty="0"/>
        </a:p>
      </dgm:t>
    </dgm:pt>
    <dgm:pt modelId="{F7A1C2DE-136C-49C7-8072-312E5A1A8DD8}" type="parTrans" cxnId="{C3149B6B-F76B-4302-9632-C19C560ED6C1}">
      <dgm:prSet/>
      <dgm:spPr/>
      <dgm:t>
        <a:bodyPr/>
        <a:lstStyle/>
        <a:p>
          <a:endParaRPr lang="en-IN"/>
        </a:p>
      </dgm:t>
    </dgm:pt>
    <dgm:pt modelId="{A382AD7A-FF78-40F4-94B6-1C024DA4E1DD}" type="sibTrans" cxnId="{C3149B6B-F76B-4302-9632-C19C560ED6C1}">
      <dgm:prSet/>
      <dgm:spPr/>
      <dgm:t>
        <a:bodyPr/>
        <a:lstStyle/>
        <a:p>
          <a:endParaRPr lang="en-IN"/>
        </a:p>
      </dgm:t>
    </dgm:pt>
    <dgm:pt modelId="{6BE47705-9CC0-47D5-97BE-69E279772CF8}" type="pres">
      <dgm:prSet presAssocID="{1591CFB6-979B-4500-8503-3832812FE621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69D4E4A8-7488-43E5-906C-ECE780163CDE}" type="pres">
      <dgm:prSet presAssocID="{8E94CA09-D946-4181-8266-1BF86187CAC4}" presName="root1" presStyleCnt="0"/>
      <dgm:spPr/>
    </dgm:pt>
    <dgm:pt modelId="{3DC7A556-9B84-4A1F-BDE6-A6B3F508BE44}" type="pres">
      <dgm:prSet presAssocID="{8E94CA09-D946-4181-8266-1BF86187CAC4}" presName="LevelOneTextNode" presStyleLbl="node0" presStyleIdx="0" presStyleCnt="1" custLinFactNeighborX="-24716" custLinFactNeighborY="4733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35E09707-0EE9-4488-A03E-677C44C84652}" type="pres">
      <dgm:prSet presAssocID="{8E94CA09-D946-4181-8266-1BF86187CAC4}" presName="level2hierChild" presStyleCnt="0"/>
      <dgm:spPr/>
    </dgm:pt>
    <dgm:pt modelId="{619098D6-FC15-4EE6-B001-0FD13BE94876}" type="pres">
      <dgm:prSet presAssocID="{E0F09633-2850-42DB-8DC3-40629910D50A}" presName="conn2-1" presStyleLbl="parChTrans1D2" presStyleIdx="0" presStyleCnt="3"/>
      <dgm:spPr/>
      <dgm:t>
        <a:bodyPr/>
        <a:lstStyle/>
        <a:p>
          <a:endParaRPr lang="en-IN"/>
        </a:p>
      </dgm:t>
    </dgm:pt>
    <dgm:pt modelId="{369256F7-30D4-4F26-9B79-272A51880287}" type="pres">
      <dgm:prSet presAssocID="{E0F09633-2850-42DB-8DC3-40629910D50A}" presName="connTx" presStyleLbl="parChTrans1D2" presStyleIdx="0" presStyleCnt="3"/>
      <dgm:spPr/>
      <dgm:t>
        <a:bodyPr/>
        <a:lstStyle/>
        <a:p>
          <a:endParaRPr lang="en-IN"/>
        </a:p>
      </dgm:t>
    </dgm:pt>
    <dgm:pt modelId="{76DC4A67-9641-4271-A006-645CB9ED4218}" type="pres">
      <dgm:prSet presAssocID="{94DB4C8A-8DD0-4556-85EA-372B44DE648C}" presName="root2" presStyleCnt="0"/>
      <dgm:spPr/>
    </dgm:pt>
    <dgm:pt modelId="{E2E5EABD-664B-44DF-B3DE-9ECC249B792E}" type="pres">
      <dgm:prSet presAssocID="{94DB4C8A-8DD0-4556-85EA-372B44DE648C}" presName="LevelTwoTextNode" presStyleLbl="node2" presStyleIdx="0" presStyleCnt="3" custLinFactNeighborX="-24453" custLinFactNeighborY="8414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42372561-D52A-4A3B-A19B-60FA5715028D}" type="pres">
      <dgm:prSet presAssocID="{94DB4C8A-8DD0-4556-85EA-372B44DE648C}" presName="level3hierChild" presStyleCnt="0"/>
      <dgm:spPr/>
    </dgm:pt>
    <dgm:pt modelId="{BAB3B541-46E9-484C-BF41-038260223483}" type="pres">
      <dgm:prSet presAssocID="{4F178914-3BE9-4841-B243-72FC1C001B90}" presName="conn2-1" presStyleLbl="parChTrans1D2" presStyleIdx="1" presStyleCnt="3"/>
      <dgm:spPr/>
      <dgm:t>
        <a:bodyPr/>
        <a:lstStyle/>
        <a:p>
          <a:endParaRPr lang="en-IN"/>
        </a:p>
      </dgm:t>
    </dgm:pt>
    <dgm:pt modelId="{4886D532-793C-44BA-A8F6-B4A87B33F0C3}" type="pres">
      <dgm:prSet presAssocID="{4F178914-3BE9-4841-B243-72FC1C001B90}" presName="connTx" presStyleLbl="parChTrans1D2" presStyleIdx="1" presStyleCnt="3"/>
      <dgm:spPr/>
      <dgm:t>
        <a:bodyPr/>
        <a:lstStyle/>
        <a:p>
          <a:endParaRPr lang="en-IN"/>
        </a:p>
      </dgm:t>
    </dgm:pt>
    <dgm:pt modelId="{E96B4D28-A768-42A1-BD76-52E9D25245B5}" type="pres">
      <dgm:prSet presAssocID="{02EE6F37-AFCE-4517-81DF-24B5EAC82BF4}" presName="root2" presStyleCnt="0"/>
      <dgm:spPr/>
    </dgm:pt>
    <dgm:pt modelId="{EA26DA0E-C635-4437-87AC-A612B8B973A6}" type="pres">
      <dgm:prSet presAssocID="{02EE6F37-AFCE-4517-81DF-24B5EAC82BF4}" presName="LevelTwoTextNode" presStyleLbl="node2" presStyleIdx="1" presStyleCnt="3" custLinFactNeighborX="-23401" custLinFactNeighborY="2103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D492B3C1-C106-40D2-BFA8-11F408D63986}" type="pres">
      <dgm:prSet presAssocID="{02EE6F37-AFCE-4517-81DF-24B5EAC82BF4}" presName="level3hierChild" presStyleCnt="0"/>
      <dgm:spPr/>
    </dgm:pt>
    <dgm:pt modelId="{85EB7C3D-4352-4574-AB60-0D82D5577393}" type="pres">
      <dgm:prSet presAssocID="{F7A1C2DE-136C-49C7-8072-312E5A1A8DD8}" presName="conn2-1" presStyleLbl="parChTrans1D2" presStyleIdx="2" presStyleCnt="3"/>
      <dgm:spPr/>
      <dgm:t>
        <a:bodyPr/>
        <a:lstStyle/>
        <a:p>
          <a:endParaRPr lang="en-IN"/>
        </a:p>
      </dgm:t>
    </dgm:pt>
    <dgm:pt modelId="{DF535BD4-8407-44A7-905C-B6196D82BCC2}" type="pres">
      <dgm:prSet presAssocID="{F7A1C2DE-136C-49C7-8072-312E5A1A8DD8}" presName="connTx" presStyleLbl="parChTrans1D2" presStyleIdx="2" presStyleCnt="3"/>
      <dgm:spPr/>
      <dgm:t>
        <a:bodyPr/>
        <a:lstStyle/>
        <a:p>
          <a:endParaRPr lang="en-IN"/>
        </a:p>
      </dgm:t>
    </dgm:pt>
    <dgm:pt modelId="{E71D010F-C1C7-4653-A882-2B747DEC0E3B}" type="pres">
      <dgm:prSet presAssocID="{1E9D6788-30BF-466A-B0ED-9130A2669F3E}" presName="root2" presStyleCnt="0"/>
      <dgm:spPr/>
    </dgm:pt>
    <dgm:pt modelId="{A31C4797-BC14-4DEA-8C43-77C030E5BE5C}" type="pres">
      <dgm:prSet presAssocID="{1E9D6788-30BF-466A-B0ED-9130A2669F3E}" presName="LevelTwoTextNode" presStyleLbl="node2" presStyleIdx="2" presStyleCnt="3" custLinFactNeighborX="-22349" custLinFactNeighborY="-1578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BA500C13-D4B1-48B7-AEE9-9518AEC2C40C}" type="pres">
      <dgm:prSet presAssocID="{1E9D6788-30BF-466A-B0ED-9130A2669F3E}" presName="level3hierChild" presStyleCnt="0"/>
      <dgm:spPr/>
    </dgm:pt>
  </dgm:ptLst>
  <dgm:cxnLst>
    <dgm:cxn modelId="{60E965BE-C68E-4D9E-AD32-0C127DA495F2}" type="presOf" srcId="{E0F09633-2850-42DB-8DC3-40629910D50A}" destId="{369256F7-30D4-4F26-9B79-272A51880287}" srcOrd="1" destOrd="0" presId="urn:microsoft.com/office/officeart/2005/8/layout/hierarchy2"/>
    <dgm:cxn modelId="{260FCDC7-3329-4A2F-8FBC-75967A70B19F}" srcId="{8E94CA09-D946-4181-8266-1BF86187CAC4}" destId="{02EE6F37-AFCE-4517-81DF-24B5EAC82BF4}" srcOrd="1" destOrd="0" parTransId="{4F178914-3BE9-4841-B243-72FC1C001B90}" sibTransId="{F8AA090D-DDA4-4AE8-A359-4318A3EA3C65}"/>
    <dgm:cxn modelId="{C3149B6B-F76B-4302-9632-C19C560ED6C1}" srcId="{8E94CA09-D946-4181-8266-1BF86187CAC4}" destId="{1E9D6788-30BF-466A-B0ED-9130A2669F3E}" srcOrd="2" destOrd="0" parTransId="{F7A1C2DE-136C-49C7-8072-312E5A1A8DD8}" sibTransId="{A382AD7A-FF78-40F4-94B6-1C024DA4E1DD}"/>
    <dgm:cxn modelId="{C020F0EE-A48A-4508-BFC7-6786EDE65909}" srcId="{8E94CA09-D946-4181-8266-1BF86187CAC4}" destId="{94DB4C8A-8DD0-4556-85EA-372B44DE648C}" srcOrd="0" destOrd="0" parTransId="{E0F09633-2850-42DB-8DC3-40629910D50A}" sibTransId="{F3C02C3C-FDBD-414D-99D0-27CA7A529D1E}"/>
    <dgm:cxn modelId="{A6F53D33-CDEC-4241-84D4-5DC2F13DCF72}" type="presOf" srcId="{E0F09633-2850-42DB-8DC3-40629910D50A}" destId="{619098D6-FC15-4EE6-B001-0FD13BE94876}" srcOrd="0" destOrd="0" presId="urn:microsoft.com/office/officeart/2005/8/layout/hierarchy2"/>
    <dgm:cxn modelId="{4B730568-1E67-46FD-9E54-23ED76DD2855}" srcId="{1591CFB6-979B-4500-8503-3832812FE621}" destId="{8E94CA09-D946-4181-8266-1BF86187CAC4}" srcOrd="0" destOrd="0" parTransId="{153CFF4F-F3F8-4C38-A170-68BF40DCBB95}" sibTransId="{4EB56566-4635-45FA-9624-20D34A8D859A}"/>
    <dgm:cxn modelId="{7FAB1C2B-AC08-46BD-951E-30188FB1D470}" type="presOf" srcId="{F7A1C2DE-136C-49C7-8072-312E5A1A8DD8}" destId="{85EB7C3D-4352-4574-AB60-0D82D5577393}" srcOrd="0" destOrd="0" presId="urn:microsoft.com/office/officeart/2005/8/layout/hierarchy2"/>
    <dgm:cxn modelId="{AE15DFA5-C852-4112-866C-BB3D80D7A653}" type="presOf" srcId="{4F178914-3BE9-4841-B243-72FC1C001B90}" destId="{BAB3B541-46E9-484C-BF41-038260223483}" srcOrd="0" destOrd="0" presId="urn:microsoft.com/office/officeart/2005/8/layout/hierarchy2"/>
    <dgm:cxn modelId="{48D2A101-CB92-4804-97FC-06E95765A2E5}" type="presOf" srcId="{8E94CA09-D946-4181-8266-1BF86187CAC4}" destId="{3DC7A556-9B84-4A1F-BDE6-A6B3F508BE44}" srcOrd="0" destOrd="0" presId="urn:microsoft.com/office/officeart/2005/8/layout/hierarchy2"/>
    <dgm:cxn modelId="{EE67ED1C-541F-46C3-A862-ACFC9F04D9E3}" type="presOf" srcId="{02EE6F37-AFCE-4517-81DF-24B5EAC82BF4}" destId="{EA26DA0E-C635-4437-87AC-A612B8B973A6}" srcOrd="0" destOrd="0" presId="urn:microsoft.com/office/officeart/2005/8/layout/hierarchy2"/>
    <dgm:cxn modelId="{DCBD0078-C466-471C-A6F4-A6FF8A30CB2F}" type="presOf" srcId="{94DB4C8A-8DD0-4556-85EA-372B44DE648C}" destId="{E2E5EABD-664B-44DF-B3DE-9ECC249B792E}" srcOrd="0" destOrd="0" presId="urn:microsoft.com/office/officeart/2005/8/layout/hierarchy2"/>
    <dgm:cxn modelId="{B267ACAA-11A8-46B1-8093-0D00F349BF44}" type="presOf" srcId="{1591CFB6-979B-4500-8503-3832812FE621}" destId="{6BE47705-9CC0-47D5-97BE-69E279772CF8}" srcOrd="0" destOrd="0" presId="urn:microsoft.com/office/officeart/2005/8/layout/hierarchy2"/>
    <dgm:cxn modelId="{C4A83A8F-F91F-4AA6-8BB6-6E3D0119A341}" type="presOf" srcId="{1E9D6788-30BF-466A-B0ED-9130A2669F3E}" destId="{A31C4797-BC14-4DEA-8C43-77C030E5BE5C}" srcOrd="0" destOrd="0" presId="urn:microsoft.com/office/officeart/2005/8/layout/hierarchy2"/>
    <dgm:cxn modelId="{1D7FDE45-D529-4385-8B27-09664043773F}" type="presOf" srcId="{4F178914-3BE9-4841-B243-72FC1C001B90}" destId="{4886D532-793C-44BA-A8F6-B4A87B33F0C3}" srcOrd="1" destOrd="0" presId="urn:microsoft.com/office/officeart/2005/8/layout/hierarchy2"/>
    <dgm:cxn modelId="{035A1743-9FA7-429B-BE4B-4BE4AB0089F3}" type="presOf" srcId="{F7A1C2DE-136C-49C7-8072-312E5A1A8DD8}" destId="{DF535BD4-8407-44A7-905C-B6196D82BCC2}" srcOrd="1" destOrd="0" presId="urn:microsoft.com/office/officeart/2005/8/layout/hierarchy2"/>
    <dgm:cxn modelId="{6B1E9A3A-6044-4C8A-80AE-89E2EDC79F8D}" type="presParOf" srcId="{6BE47705-9CC0-47D5-97BE-69E279772CF8}" destId="{69D4E4A8-7488-43E5-906C-ECE780163CDE}" srcOrd="0" destOrd="0" presId="urn:microsoft.com/office/officeart/2005/8/layout/hierarchy2"/>
    <dgm:cxn modelId="{AC95BEE0-19B4-4E72-82BF-03D53C70C760}" type="presParOf" srcId="{69D4E4A8-7488-43E5-906C-ECE780163CDE}" destId="{3DC7A556-9B84-4A1F-BDE6-A6B3F508BE44}" srcOrd="0" destOrd="0" presId="urn:microsoft.com/office/officeart/2005/8/layout/hierarchy2"/>
    <dgm:cxn modelId="{303910C3-0E23-4ADC-82A8-35D835AA8AF7}" type="presParOf" srcId="{69D4E4A8-7488-43E5-906C-ECE780163CDE}" destId="{35E09707-0EE9-4488-A03E-677C44C84652}" srcOrd="1" destOrd="0" presId="urn:microsoft.com/office/officeart/2005/8/layout/hierarchy2"/>
    <dgm:cxn modelId="{2E785CF4-754E-435D-A400-AD2B94292293}" type="presParOf" srcId="{35E09707-0EE9-4488-A03E-677C44C84652}" destId="{619098D6-FC15-4EE6-B001-0FD13BE94876}" srcOrd="0" destOrd="0" presId="urn:microsoft.com/office/officeart/2005/8/layout/hierarchy2"/>
    <dgm:cxn modelId="{1209A238-1F11-4440-ADE6-DEEC5B532313}" type="presParOf" srcId="{619098D6-FC15-4EE6-B001-0FD13BE94876}" destId="{369256F7-30D4-4F26-9B79-272A51880287}" srcOrd="0" destOrd="0" presId="urn:microsoft.com/office/officeart/2005/8/layout/hierarchy2"/>
    <dgm:cxn modelId="{F5F3480B-254B-4E67-AA1F-9D8ABFBE1E78}" type="presParOf" srcId="{35E09707-0EE9-4488-A03E-677C44C84652}" destId="{76DC4A67-9641-4271-A006-645CB9ED4218}" srcOrd="1" destOrd="0" presId="urn:microsoft.com/office/officeart/2005/8/layout/hierarchy2"/>
    <dgm:cxn modelId="{BEC65DA4-6F75-4D76-9F04-073C77A122B2}" type="presParOf" srcId="{76DC4A67-9641-4271-A006-645CB9ED4218}" destId="{E2E5EABD-664B-44DF-B3DE-9ECC249B792E}" srcOrd="0" destOrd="0" presId="urn:microsoft.com/office/officeart/2005/8/layout/hierarchy2"/>
    <dgm:cxn modelId="{909318C6-DC85-43A4-9782-BB55F2B779F8}" type="presParOf" srcId="{76DC4A67-9641-4271-A006-645CB9ED4218}" destId="{42372561-D52A-4A3B-A19B-60FA5715028D}" srcOrd="1" destOrd="0" presId="urn:microsoft.com/office/officeart/2005/8/layout/hierarchy2"/>
    <dgm:cxn modelId="{493B7C6E-C67D-4EF4-917B-1367E60B7A2C}" type="presParOf" srcId="{35E09707-0EE9-4488-A03E-677C44C84652}" destId="{BAB3B541-46E9-484C-BF41-038260223483}" srcOrd="2" destOrd="0" presId="urn:microsoft.com/office/officeart/2005/8/layout/hierarchy2"/>
    <dgm:cxn modelId="{2F34B3CD-BCB6-441F-A1FD-131A618CEEF7}" type="presParOf" srcId="{BAB3B541-46E9-484C-BF41-038260223483}" destId="{4886D532-793C-44BA-A8F6-B4A87B33F0C3}" srcOrd="0" destOrd="0" presId="urn:microsoft.com/office/officeart/2005/8/layout/hierarchy2"/>
    <dgm:cxn modelId="{2F13F97A-64C7-4F6B-8F4B-2CAD49F080EA}" type="presParOf" srcId="{35E09707-0EE9-4488-A03E-677C44C84652}" destId="{E96B4D28-A768-42A1-BD76-52E9D25245B5}" srcOrd="3" destOrd="0" presId="urn:microsoft.com/office/officeart/2005/8/layout/hierarchy2"/>
    <dgm:cxn modelId="{70C9B780-A135-4048-B959-946F9AC9235F}" type="presParOf" srcId="{E96B4D28-A768-42A1-BD76-52E9D25245B5}" destId="{EA26DA0E-C635-4437-87AC-A612B8B973A6}" srcOrd="0" destOrd="0" presId="urn:microsoft.com/office/officeart/2005/8/layout/hierarchy2"/>
    <dgm:cxn modelId="{C1F924B9-3BA5-4875-81EB-40D45C00FD92}" type="presParOf" srcId="{E96B4D28-A768-42A1-BD76-52E9D25245B5}" destId="{D492B3C1-C106-40D2-BFA8-11F408D63986}" srcOrd="1" destOrd="0" presId="urn:microsoft.com/office/officeart/2005/8/layout/hierarchy2"/>
    <dgm:cxn modelId="{093E7EB5-7E20-40DC-93F0-210D64DDD5A7}" type="presParOf" srcId="{35E09707-0EE9-4488-A03E-677C44C84652}" destId="{85EB7C3D-4352-4574-AB60-0D82D5577393}" srcOrd="4" destOrd="0" presId="urn:microsoft.com/office/officeart/2005/8/layout/hierarchy2"/>
    <dgm:cxn modelId="{31B55B80-3D11-46F3-8A24-43B4B28A056A}" type="presParOf" srcId="{85EB7C3D-4352-4574-AB60-0D82D5577393}" destId="{DF535BD4-8407-44A7-905C-B6196D82BCC2}" srcOrd="0" destOrd="0" presId="urn:microsoft.com/office/officeart/2005/8/layout/hierarchy2"/>
    <dgm:cxn modelId="{4A05417E-4288-40F9-9431-D63E8DF9F4F7}" type="presParOf" srcId="{35E09707-0EE9-4488-A03E-677C44C84652}" destId="{E71D010F-C1C7-4653-A882-2B747DEC0E3B}" srcOrd="5" destOrd="0" presId="urn:microsoft.com/office/officeart/2005/8/layout/hierarchy2"/>
    <dgm:cxn modelId="{2DFD9A8B-5142-4FBD-87AF-CEC9FB4291A5}" type="presParOf" srcId="{E71D010F-C1C7-4653-A882-2B747DEC0E3B}" destId="{A31C4797-BC14-4DEA-8C43-77C030E5BE5C}" srcOrd="0" destOrd="0" presId="urn:microsoft.com/office/officeart/2005/8/layout/hierarchy2"/>
    <dgm:cxn modelId="{2FE193AA-29D0-462F-BD08-8A2EB6200BB9}" type="presParOf" srcId="{E71D010F-C1C7-4653-A882-2B747DEC0E3B}" destId="{BA500C13-D4B1-48B7-AEE9-9518AEC2C40C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591CFB6-979B-4500-8503-3832812FE621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8E94CA09-D946-4181-8266-1BF86187CAC4}">
      <dgm:prSet phldrT="[Text]"/>
      <dgm:spPr>
        <a:solidFill>
          <a:schemeClr val="accent4"/>
        </a:solidFill>
        <a:ln>
          <a:solidFill>
            <a:srgbClr val="C00000"/>
          </a:solidFill>
        </a:ln>
      </dgm:spPr>
      <dgm:t>
        <a:bodyPr/>
        <a:lstStyle/>
        <a:p>
          <a:r>
            <a:rPr lang="en-US" dirty="0" smtClean="0"/>
            <a:t>floating point</a:t>
          </a:r>
          <a:endParaRPr lang="en-IN" dirty="0"/>
        </a:p>
      </dgm:t>
    </dgm:pt>
    <dgm:pt modelId="{153CFF4F-F3F8-4C38-A170-68BF40DCBB95}" type="parTrans" cxnId="{4B730568-1E67-46FD-9E54-23ED76DD2855}">
      <dgm:prSet/>
      <dgm:spPr/>
      <dgm:t>
        <a:bodyPr/>
        <a:lstStyle/>
        <a:p>
          <a:endParaRPr lang="en-IN"/>
        </a:p>
      </dgm:t>
    </dgm:pt>
    <dgm:pt modelId="{4EB56566-4635-45FA-9624-20D34A8D859A}" type="sibTrans" cxnId="{4B730568-1E67-46FD-9E54-23ED76DD2855}">
      <dgm:prSet/>
      <dgm:spPr/>
      <dgm:t>
        <a:bodyPr/>
        <a:lstStyle/>
        <a:p>
          <a:endParaRPr lang="en-IN"/>
        </a:p>
      </dgm:t>
    </dgm:pt>
    <dgm:pt modelId="{94DB4C8A-8DD0-4556-85EA-372B44DE648C}">
      <dgm:prSet phldrT="[Text]"/>
      <dgm:spPr>
        <a:solidFill>
          <a:schemeClr val="accent4"/>
        </a:solidFill>
        <a:ln>
          <a:solidFill>
            <a:srgbClr val="C00000"/>
          </a:solidFill>
        </a:ln>
      </dgm:spPr>
      <dgm:t>
        <a:bodyPr/>
        <a:lstStyle/>
        <a:p>
          <a:r>
            <a:rPr lang="en-US" dirty="0" smtClean="0"/>
            <a:t>float</a:t>
          </a:r>
          <a:endParaRPr lang="en-IN" dirty="0"/>
        </a:p>
      </dgm:t>
    </dgm:pt>
    <dgm:pt modelId="{E0F09633-2850-42DB-8DC3-40629910D50A}" type="parTrans" cxnId="{C020F0EE-A48A-4508-BFC7-6786EDE65909}">
      <dgm:prSet/>
      <dgm:spPr/>
      <dgm:t>
        <a:bodyPr/>
        <a:lstStyle/>
        <a:p>
          <a:endParaRPr lang="en-IN"/>
        </a:p>
      </dgm:t>
    </dgm:pt>
    <dgm:pt modelId="{F3C02C3C-FDBD-414D-99D0-27CA7A529D1E}" type="sibTrans" cxnId="{C020F0EE-A48A-4508-BFC7-6786EDE65909}">
      <dgm:prSet/>
      <dgm:spPr/>
      <dgm:t>
        <a:bodyPr/>
        <a:lstStyle/>
        <a:p>
          <a:endParaRPr lang="en-IN"/>
        </a:p>
      </dgm:t>
    </dgm:pt>
    <dgm:pt modelId="{02EE6F37-AFCE-4517-81DF-24B5EAC82BF4}">
      <dgm:prSet/>
      <dgm:spPr>
        <a:solidFill>
          <a:schemeClr val="accent4"/>
        </a:solidFill>
        <a:ln>
          <a:solidFill>
            <a:srgbClr val="C00000"/>
          </a:solidFill>
        </a:ln>
      </dgm:spPr>
      <dgm:t>
        <a:bodyPr/>
        <a:lstStyle/>
        <a:p>
          <a:r>
            <a:rPr lang="en-US" dirty="0" smtClean="0"/>
            <a:t>double</a:t>
          </a:r>
          <a:endParaRPr lang="en-IN" dirty="0"/>
        </a:p>
      </dgm:t>
    </dgm:pt>
    <dgm:pt modelId="{4F178914-3BE9-4841-B243-72FC1C001B90}" type="parTrans" cxnId="{260FCDC7-3329-4A2F-8FBC-75967A70B19F}">
      <dgm:prSet/>
      <dgm:spPr/>
      <dgm:t>
        <a:bodyPr/>
        <a:lstStyle/>
        <a:p>
          <a:endParaRPr lang="en-IN"/>
        </a:p>
      </dgm:t>
    </dgm:pt>
    <dgm:pt modelId="{F8AA090D-DDA4-4AE8-A359-4318A3EA3C65}" type="sibTrans" cxnId="{260FCDC7-3329-4A2F-8FBC-75967A70B19F}">
      <dgm:prSet/>
      <dgm:spPr/>
      <dgm:t>
        <a:bodyPr/>
        <a:lstStyle/>
        <a:p>
          <a:endParaRPr lang="en-IN"/>
        </a:p>
      </dgm:t>
    </dgm:pt>
    <dgm:pt modelId="{1E9D6788-30BF-466A-B0ED-9130A2669F3E}">
      <dgm:prSet phldrT="[Text]"/>
      <dgm:spPr>
        <a:solidFill>
          <a:schemeClr val="accent4"/>
        </a:solidFill>
        <a:ln>
          <a:solidFill>
            <a:srgbClr val="C00000"/>
          </a:solidFill>
        </a:ln>
      </dgm:spPr>
      <dgm:t>
        <a:bodyPr/>
        <a:lstStyle/>
        <a:p>
          <a:r>
            <a:rPr lang="en-US" dirty="0" smtClean="0"/>
            <a:t>long double</a:t>
          </a:r>
          <a:endParaRPr lang="en-IN" dirty="0"/>
        </a:p>
      </dgm:t>
    </dgm:pt>
    <dgm:pt modelId="{F7A1C2DE-136C-49C7-8072-312E5A1A8DD8}" type="parTrans" cxnId="{C3149B6B-F76B-4302-9632-C19C560ED6C1}">
      <dgm:prSet/>
      <dgm:spPr/>
      <dgm:t>
        <a:bodyPr/>
        <a:lstStyle/>
        <a:p>
          <a:endParaRPr lang="en-IN"/>
        </a:p>
      </dgm:t>
    </dgm:pt>
    <dgm:pt modelId="{A382AD7A-FF78-40F4-94B6-1C024DA4E1DD}" type="sibTrans" cxnId="{C3149B6B-F76B-4302-9632-C19C560ED6C1}">
      <dgm:prSet/>
      <dgm:spPr/>
      <dgm:t>
        <a:bodyPr/>
        <a:lstStyle/>
        <a:p>
          <a:endParaRPr lang="en-IN"/>
        </a:p>
      </dgm:t>
    </dgm:pt>
    <dgm:pt modelId="{6BE47705-9CC0-47D5-97BE-69E279772CF8}" type="pres">
      <dgm:prSet presAssocID="{1591CFB6-979B-4500-8503-3832812FE621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69D4E4A8-7488-43E5-906C-ECE780163CDE}" type="pres">
      <dgm:prSet presAssocID="{8E94CA09-D946-4181-8266-1BF86187CAC4}" presName="root1" presStyleCnt="0"/>
      <dgm:spPr/>
    </dgm:pt>
    <dgm:pt modelId="{3DC7A556-9B84-4A1F-BDE6-A6B3F508BE44}" type="pres">
      <dgm:prSet presAssocID="{8E94CA09-D946-4181-8266-1BF86187CAC4}" presName="LevelOneTextNode" presStyleLbl="node0" presStyleIdx="0" presStyleCnt="1" custLinFactNeighborX="-23664" custLinFactNeighborY="5259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35E09707-0EE9-4488-A03E-677C44C84652}" type="pres">
      <dgm:prSet presAssocID="{8E94CA09-D946-4181-8266-1BF86187CAC4}" presName="level2hierChild" presStyleCnt="0"/>
      <dgm:spPr/>
    </dgm:pt>
    <dgm:pt modelId="{619098D6-FC15-4EE6-B001-0FD13BE94876}" type="pres">
      <dgm:prSet presAssocID="{E0F09633-2850-42DB-8DC3-40629910D50A}" presName="conn2-1" presStyleLbl="parChTrans1D2" presStyleIdx="0" presStyleCnt="3"/>
      <dgm:spPr/>
      <dgm:t>
        <a:bodyPr/>
        <a:lstStyle/>
        <a:p>
          <a:endParaRPr lang="en-IN"/>
        </a:p>
      </dgm:t>
    </dgm:pt>
    <dgm:pt modelId="{369256F7-30D4-4F26-9B79-272A51880287}" type="pres">
      <dgm:prSet presAssocID="{E0F09633-2850-42DB-8DC3-40629910D50A}" presName="connTx" presStyleLbl="parChTrans1D2" presStyleIdx="0" presStyleCnt="3"/>
      <dgm:spPr/>
      <dgm:t>
        <a:bodyPr/>
        <a:lstStyle/>
        <a:p>
          <a:endParaRPr lang="en-IN"/>
        </a:p>
      </dgm:t>
    </dgm:pt>
    <dgm:pt modelId="{76DC4A67-9641-4271-A006-645CB9ED4218}" type="pres">
      <dgm:prSet presAssocID="{94DB4C8A-8DD0-4556-85EA-372B44DE648C}" presName="root2" presStyleCnt="0"/>
      <dgm:spPr/>
    </dgm:pt>
    <dgm:pt modelId="{E2E5EABD-664B-44DF-B3DE-9ECC249B792E}" type="pres">
      <dgm:prSet presAssocID="{94DB4C8A-8DD0-4556-85EA-372B44DE648C}" presName="LevelTwoTextNode" presStyleLbl="node2" presStyleIdx="0" presStyleCnt="3" custLinFactNeighborX="-24453" custLinFactNeighborY="8414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42372561-D52A-4A3B-A19B-60FA5715028D}" type="pres">
      <dgm:prSet presAssocID="{94DB4C8A-8DD0-4556-85EA-372B44DE648C}" presName="level3hierChild" presStyleCnt="0"/>
      <dgm:spPr/>
    </dgm:pt>
    <dgm:pt modelId="{BAB3B541-46E9-484C-BF41-038260223483}" type="pres">
      <dgm:prSet presAssocID="{4F178914-3BE9-4841-B243-72FC1C001B90}" presName="conn2-1" presStyleLbl="parChTrans1D2" presStyleIdx="1" presStyleCnt="3"/>
      <dgm:spPr/>
      <dgm:t>
        <a:bodyPr/>
        <a:lstStyle/>
        <a:p>
          <a:endParaRPr lang="en-IN"/>
        </a:p>
      </dgm:t>
    </dgm:pt>
    <dgm:pt modelId="{4886D532-793C-44BA-A8F6-B4A87B33F0C3}" type="pres">
      <dgm:prSet presAssocID="{4F178914-3BE9-4841-B243-72FC1C001B90}" presName="connTx" presStyleLbl="parChTrans1D2" presStyleIdx="1" presStyleCnt="3"/>
      <dgm:spPr/>
      <dgm:t>
        <a:bodyPr/>
        <a:lstStyle/>
        <a:p>
          <a:endParaRPr lang="en-IN"/>
        </a:p>
      </dgm:t>
    </dgm:pt>
    <dgm:pt modelId="{E96B4D28-A768-42A1-BD76-52E9D25245B5}" type="pres">
      <dgm:prSet presAssocID="{02EE6F37-AFCE-4517-81DF-24B5EAC82BF4}" presName="root2" presStyleCnt="0"/>
      <dgm:spPr/>
    </dgm:pt>
    <dgm:pt modelId="{EA26DA0E-C635-4437-87AC-A612B8B973A6}" type="pres">
      <dgm:prSet presAssocID="{02EE6F37-AFCE-4517-81DF-24B5EAC82BF4}" presName="LevelTwoTextNode" presStyleLbl="node2" presStyleIdx="1" presStyleCnt="3" custLinFactNeighborX="-23401" custLinFactNeighborY="2103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D492B3C1-C106-40D2-BFA8-11F408D63986}" type="pres">
      <dgm:prSet presAssocID="{02EE6F37-AFCE-4517-81DF-24B5EAC82BF4}" presName="level3hierChild" presStyleCnt="0"/>
      <dgm:spPr/>
    </dgm:pt>
    <dgm:pt modelId="{85EB7C3D-4352-4574-AB60-0D82D5577393}" type="pres">
      <dgm:prSet presAssocID="{F7A1C2DE-136C-49C7-8072-312E5A1A8DD8}" presName="conn2-1" presStyleLbl="parChTrans1D2" presStyleIdx="2" presStyleCnt="3"/>
      <dgm:spPr/>
      <dgm:t>
        <a:bodyPr/>
        <a:lstStyle/>
        <a:p>
          <a:endParaRPr lang="en-IN"/>
        </a:p>
      </dgm:t>
    </dgm:pt>
    <dgm:pt modelId="{DF535BD4-8407-44A7-905C-B6196D82BCC2}" type="pres">
      <dgm:prSet presAssocID="{F7A1C2DE-136C-49C7-8072-312E5A1A8DD8}" presName="connTx" presStyleLbl="parChTrans1D2" presStyleIdx="2" presStyleCnt="3"/>
      <dgm:spPr/>
      <dgm:t>
        <a:bodyPr/>
        <a:lstStyle/>
        <a:p>
          <a:endParaRPr lang="en-IN"/>
        </a:p>
      </dgm:t>
    </dgm:pt>
    <dgm:pt modelId="{E71D010F-C1C7-4653-A882-2B747DEC0E3B}" type="pres">
      <dgm:prSet presAssocID="{1E9D6788-30BF-466A-B0ED-9130A2669F3E}" presName="root2" presStyleCnt="0"/>
      <dgm:spPr/>
    </dgm:pt>
    <dgm:pt modelId="{A31C4797-BC14-4DEA-8C43-77C030E5BE5C}" type="pres">
      <dgm:prSet presAssocID="{1E9D6788-30BF-466A-B0ED-9130A2669F3E}" presName="LevelTwoTextNode" presStyleLbl="node2" presStyleIdx="2" presStyleCnt="3" custScaleX="135086" custLinFactNeighborX="-22349" custLinFactNeighborY="-1578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BA500C13-D4B1-48B7-AEE9-9518AEC2C40C}" type="pres">
      <dgm:prSet presAssocID="{1E9D6788-30BF-466A-B0ED-9130A2669F3E}" presName="level3hierChild" presStyleCnt="0"/>
      <dgm:spPr/>
    </dgm:pt>
  </dgm:ptLst>
  <dgm:cxnLst>
    <dgm:cxn modelId="{5295BCEC-9043-4372-B910-12C854E84540}" type="presOf" srcId="{1E9D6788-30BF-466A-B0ED-9130A2669F3E}" destId="{A31C4797-BC14-4DEA-8C43-77C030E5BE5C}" srcOrd="0" destOrd="0" presId="urn:microsoft.com/office/officeart/2005/8/layout/hierarchy2"/>
    <dgm:cxn modelId="{9ACF324C-B706-4B34-AC5B-C705DA1921C7}" type="presOf" srcId="{4F178914-3BE9-4841-B243-72FC1C001B90}" destId="{BAB3B541-46E9-484C-BF41-038260223483}" srcOrd="0" destOrd="0" presId="urn:microsoft.com/office/officeart/2005/8/layout/hierarchy2"/>
    <dgm:cxn modelId="{72C6E0CD-E165-4FF2-AA99-0C7CB39745B3}" type="presOf" srcId="{1591CFB6-979B-4500-8503-3832812FE621}" destId="{6BE47705-9CC0-47D5-97BE-69E279772CF8}" srcOrd="0" destOrd="0" presId="urn:microsoft.com/office/officeart/2005/8/layout/hierarchy2"/>
    <dgm:cxn modelId="{260FCDC7-3329-4A2F-8FBC-75967A70B19F}" srcId="{8E94CA09-D946-4181-8266-1BF86187CAC4}" destId="{02EE6F37-AFCE-4517-81DF-24B5EAC82BF4}" srcOrd="1" destOrd="0" parTransId="{4F178914-3BE9-4841-B243-72FC1C001B90}" sibTransId="{F8AA090D-DDA4-4AE8-A359-4318A3EA3C65}"/>
    <dgm:cxn modelId="{C3149B6B-F76B-4302-9632-C19C560ED6C1}" srcId="{8E94CA09-D946-4181-8266-1BF86187CAC4}" destId="{1E9D6788-30BF-466A-B0ED-9130A2669F3E}" srcOrd="2" destOrd="0" parTransId="{F7A1C2DE-136C-49C7-8072-312E5A1A8DD8}" sibTransId="{A382AD7A-FF78-40F4-94B6-1C024DA4E1DD}"/>
    <dgm:cxn modelId="{C020F0EE-A48A-4508-BFC7-6786EDE65909}" srcId="{8E94CA09-D946-4181-8266-1BF86187CAC4}" destId="{94DB4C8A-8DD0-4556-85EA-372B44DE648C}" srcOrd="0" destOrd="0" parTransId="{E0F09633-2850-42DB-8DC3-40629910D50A}" sibTransId="{F3C02C3C-FDBD-414D-99D0-27CA7A529D1E}"/>
    <dgm:cxn modelId="{F8A98AC7-33AD-4811-9423-9E6E9D087409}" type="presOf" srcId="{E0F09633-2850-42DB-8DC3-40629910D50A}" destId="{619098D6-FC15-4EE6-B001-0FD13BE94876}" srcOrd="0" destOrd="0" presId="urn:microsoft.com/office/officeart/2005/8/layout/hierarchy2"/>
    <dgm:cxn modelId="{4B730568-1E67-46FD-9E54-23ED76DD2855}" srcId="{1591CFB6-979B-4500-8503-3832812FE621}" destId="{8E94CA09-D946-4181-8266-1BF86187CAC4}" srcOrd="0" destOrd="0" parTransId="{153CFF4F-F3F8-4C38-A170-68BF40DCBB95}" sibTransId="{4EB56566-4635-45FA-9624-20D34A8D859A}"/>
    <dgm:cxn modelId="{65AE020C-29BD-4461-AE62-4F24C52AD998}" type="presOf" srcId="{F7A1C2DE-136C-49C7-8072-312E5A1A8DD8}" destId="{85EB7C3D-4352-4574-AB60-0D82D5577393}" srcOrd="0" destOrd="0" presId="urn:microsoft.com/office/officeart/2005/8/layout/hierarchy2"/>
    <dgm:cxn modelId="{92C14B1A-0FE0-4A2E-A700-2DA7FC72BE30}" type="presOf" srcId="{4F178914-3BE9-4841-B243-72FC1C001B90}" destId="{4886D532-793C-44BA-A8F6-B4A87B33F0C3}" srcOrd="1" destOrd="0" presId="urn:microsoft.com/office/officeart/2005/8/layout/hierarchy2"/>
    <dgm:cxn modelId="{00D02444-32D6-40D7-9FBB-2B554C833D15}" type="presOf" srcId="{F7A1C2DE-136C-49C7-8072-312E5A1A8DD8}" destId="{DF535BD4-8407-44A7-905C-B6196D82BCC2}" srcOrd="1" destOrd="0" presId="urn:microsoft.com/office/officeart/2005/8/layout/hierarchy2"/>
    <dgm:cxn modelId="{BDDBCBDD-8AA8-4098-8994-D1D42B42AD67}" type="presOf" srcId="{02EE6F37-AFCE-4517-81DF-24B5EAC82BF4}" destId="{EA26DA0E-C635-4437-87AC-A612B8B973A6}" srcOrd="0" destOrd="0" presId="urn:microsoft.com/office/officeart/2005/8/layout/hierarchy2"/>
    <dgm:cxn modelId="{DFAAE440-37E9-44E0-9F62-06EC25C3B06A}" type="presOf" srcId="{94DB4C8A-8DD0-4556-85EA-372B44DE648C}" destId="{E2E5EABD-664B-44DF-B3DE-9ECC249B792E}" srcOrd="0" destOrd="0" presId="urn:microsoft.com/office/officeart/2005/8/layout/hierarchy2"/>
    <dgm:cxn modelId="{A8AFCA85-0EBA-4AD7-8F3E-BA7BB1C12535}" type="presOf" srcId="{8E94CA09-D946-4181-8266-1BF86187CAC4}" destId="{3DC7A556-9B84-4A1F-BDE6-A6B3F508BE44}" srcOrd="0" destOrd="0" presId="urn:microsoft.com/office/officeart/2005/8/layout/hierarchy2"/>
    <dgm:cxn modelId="{477B12F0-398C-4F7A-8544-017C1572E05D}" type="presOf" srcId="{E0F09633-2850-42DB-8DC3-40629910D50A}" destId="{369256F7-30D4-4F26-9B79-272A51880287}" srcOrd="1" destOrd="0" presId="urn:microsoft.com/office/officeart/2005/8/layout/hierarchy2"/>
    <dgm:cxn modelId="{A5B5C99E-192E-463D-8FC3-E2DBF5E44D7D}" type="presParOf" srcId="{6BE47705-9CC0-47D5-97BE-69E279772CF8}" destId="{69D4E4A8-7488-43E5-906C-ECE780163CDE}" srcOrd="0" destOrd="0" presId="urn:microsoft.com/office/officeart/2005/8/layout/hierarchy2"/>
    <dgm:cxn modelId="{D2E900F1-DFA7-4F4E-9FAB-DFD6F804AEBE}" type="presParOf" srcId="{69D4E4A8-7488-43E5-906C-ECE780163CDE}" destId="{3DC7A556-9B84-4A1F-BDE6-A6B3F508BE44}" srcOrd="0" destOrd="0" presId="urn:microsoft.com/office/officeart/2005/8/layout/hierarchy2"/>
    <dgm:cxn modelId="{B2932E4E-7D90-4B1C-9921-0C6DB776B80D}" type="presParOf" srcId="{69D4E4A8-7488-43E5-906C-ECE780163CDE}" destId="{35E09707-0EE9-4488-A03E-677C44C84652}" srcOrd="1" destOrd="0" presId="urn:microsoft.com/office/officeart/2005/8/layout/hierarchy2"/>
    <dgm:cxn modelId="{0CDD3730-7B93-468E-967F-3A5966753E93}" type="presParOf" srcId="{35E09707-0EE9-4488-A03E-677C44C84652}" destId="{619098D6-FC15-4EE6-B001-0FD13BE94876}" srcOrd="0" destOrd="0" presId="urn:microsoft.com/office/officeart/2005/8/layout/hierarchy2"/>
    <dgm:cxn modelId="{7B8C8462-2FDA-4A19-ACFD-EBF5DB8641AD}" type="presParOf" srcId="{619098D6-FC15-4EE6-B001-0FD13BE94876}" destId="{369256F7-30D4-4F26-9B79-272A51880287}" srcOrd="0" destOrd="0" presId="urn:microsoft.com/office/officeart/2005/8/layout/hierarchy2"/>
    <dgm:cxn modelId="{AA622A8E-EE5A-4374-B225-B8EE6939E802}" type="presParOf" srcId="{35E09707-0EE9-4488-A03E-677C44C84652}" destId="{76DC4A67-9641-4271-A006-645CB9ED4218}" srcOrd="1" destOrd="0" presId="urn:microsoft.com/office/officeart/2005/8/layout/hierarchy2"/>
    <dgm:cxn modelId="{1A611524-B9FA-44B9-836C-CFF39C1DE416}" type="presParOf" srcId="{76DC4A67-9641-4271-A006-645CB9ED4218}" destId="{E2E5EABD-664B-44DF-B3DE-9ECC249B792E}" srcOrd="0" destOrd="0" presId="urn:microsoft.com/office/officeart/2005/8/layout/hierarchy2"/>
    <dgm:cxn modelId="{0B9C0CA9-AAA3-44E4-BEE4-134D39629CE9}" type="presParOf" srcId="{76DC4A67-9641-4271-A006-645CB9ED4218}" destId="{42372561-D52A-4A3B-A19B-60FA5715028D}" srcOrd="1" destOrd="0" presId="urn:microsoft.com/office/officeart/2005/8/layout/hierarchy2"/>
    <dgm:cxn modelId="{BED0C1C7-E953-4795-BDA9-146336708B4D}" type="presParOf" srcId="{35E09707-0EE9-4488-A03E-677C44C84652}" destId="{BAB3B541-46E9-484C-BF41-038260223483}" srcOrd="2" destOrd="0" presId="urn:microsoft.com/office/officeart/2005/8/layout/hierarchy2"/>
    <dgm:cxn modelId="{AC423A89-AEF1-4B09-B543-1823E8B4A55A}" type="presParOf" srcId="{BAB3B541-46E9-484C-BF41-038260223483}" destId="{4886D532-793C-44BA-A8F6-B4A87B33F0C3}" srcOrd="0" destOrd="0" presId="urn:microsoft.com/office/officeart/2005/8/layout/hierarchy2"/>
    <dgm:cxn modelId="{4137EF05-95AB-437B-AFF1-98B823C5DF24}" type="presParOf" srcId="{35E09707-0EE9-4488-A03E-677C44C84652}" destId="{E96B4D28-A768-42A1-BD76-52E9D25245B5}" srcOrd="3" destOrd="0" presId="urn:microsoft.com/office/officeart/2005/8/layout/hierarchy2"/>
    <dgm:cxn modelId="{9B529EF0-63C1-47BD-BC41-EC2EBDEC5A71}" type="presParOf" srcId="{E96B4D28-A768-42A1-BD76-52E9D25245B5}" destId="{EA26DA0E-C635-4437-87AC-A612B8B973A6}" srcOrd="0" destOrd="0" presId="urn:microsoft.com/office/officeart/2005/8/layout/hierarchy2"/>
    <dgm:cxn modelId="{EBA08A16-966B-451E-8F0A-28444C7CDCF1}" type="presParOf" srcId="{E96B4D28-A768-42A1-BD76-52E9D25245B5}" destId="{D492B3C1-C106-40D2-BFA8-11F408D63986}" srcOrd="1" destOrd="0" presId="urn:microsoft.com/office/officeart/2005/8/layout/hierarchy2"/>
    <dgm:cxn modelId="{4E5C070C-9BD0-4597-962E-BE671D4411E7}" type="presParOf" srcId="{35E09707-0EE9-4488-A03E-677C44C84652}" destId="{85EB7C3D-4352-4574-AB60-0D82D5577393}" srcOrd="4" destOrd="0" presId="urn:microsoft.com/office/officeart/2005/8/layout/hierarchy2"/>
    <dgm:cxn modelId="{6EF4C5A3-A1B9-44B6-B00E-472A6D15CF96}" type="presParOf" srcId="{85EB7C3D-4352-4574-AB60-0D82D5577393}" destId="{DF535BD4-8407-44A7-905C-B6196D82BCC2}" srcOrd="0" destOrd="0" presId="urn:microsoft.com/office/officeart/2005/8/layout/hierarchy2"/>
    <dgm:cxn modelId="{39B670D8-F8AB-4A37-B125-6F5B1BE5BD74}" type="presParOf" srcId="{35E09707-0EE9-4488-A03E-677C44C84652}" destId="{E71D010F-C1C7-4653-A882-2B747DEC0E3B}" srcOrd="5" destOrd="0" presId="urn:microsoft.com/office/officeart/2005/8/layout/hierarchy2"/>
    <dgm:cxn modelId="{81BF474C-AC19-4CEC-8698-96A5921F4833}" type="presParOf" srcId="{E71D010F-C1C7-4653-A882-2B747DEC0E3B}" destId="{A31C4797-BC14-4DEA-8C43-77C030E5BE5C}" srcOrd="0" destOrd="0" presId="urn:microsoft.com/office/officeart/2005/8/layout/hierarchy2"/>
    <dgm:cxn modelId="{11916201-275A-4C89-B0F1-03A306AE0838}" type="presParOf" srcId="{E71D010F-C1C7-4653-A882-2B747DEC0E3B}" destId="{BA500C13-D4B1-48B7-AEE9-9518AEC2C40C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95855" units="1/cm"/>
          <inkml:channelProperty channel="T" name="resolution" value="1" units="1/dev"/>
        </inkml:channelProperties>
      </inkml:inkSource>
      <inkml:timestamp xml:id="ts0" timeString="2020-10-13T04:54:01.72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16792 2187 0,'0'18'312,"0"-1"-296,0 1-1,0 0-15,0 17 16,0-17-16,0 17 16,0 18-16,-17-35 15,17-1-15,0 36 16,0 0-16,0-18 16,-18-17-16,18 35 15,-18 0-15,18-36 16,0 36-16,0-17 15,-17-19-15,-1 18 16,18 1-16,0-19 16,0 19-16,0-1 15,0 0 1,0 1 0,0-19-1,0 1 1,0-1-1,0 1 110,0 0-109,0 17 0,0-17-1,0-1 32,0 36-31,0-35-1,0-1-15,0 1 16,0 0-16,0-1 16,0 1-16,0 0 15,0-1-15,0 19 16,0-19 0,18-17 30,-1 18 48,1-18-78,35 17-16,35 19 15,-70-36-15,52 0 16,-17 17-16,35-17 16,-52 18-16,34-18 15,-17 0-15,-18 0 16,1 18-16,17-18 16,-36 0-16,18 0 15,1 17-15,-1-17 16,0 0-16,36 0 15,-1 0-15,-52 0 16,35 18-16,-35-18 16,35 0-1,-18 0-15,-35 18 16,53-18-16,-36 0 16,19 0-16,-1 0 15,0 0-15,0 0 16,36 0-16,-18 0 15,0 0-15,35 0 16,-17 0-16,-1 0 16,-17 0-16,-18 0 15,18 0-15,-35 0 110,0 0-48,-1-18 16,1 0-78,-1 1 16,-17-1 0,18 0-16,17-17 15,-35 17 1,0 1 15,18-1-15,-18 1-16,18-1 15,-18 0-15,0 1 16,17-19-16,-17 19 16,0-1-16,0 0 15,0 1-15,18-18 16,-18 17-16,0 0 15,0-35-15,0 36 16,0-19-16,0 1 16,0 18-16,0-19 15,0 1 1,0 0-16,0 17 16,0-17-16,0 17 15,0 0-15,0-17 16,0 18-16,0-1 15,0-17-15,0 17 16,0 0-16,0-35 16,0 36-16,0-36 15,0 18-15,0-1 16,0-17-16,0-17 16,0 35-16,0-36 15,0 18-15,0 0 16,0 36-16,0-36 15,0 35-15,0-35 16,0 18-16,0 0 16,0-1-16,0-17 15,0 0 1,0 36 0,0-1-1,0 1-15,0-1 16,0 0 31,0 1 109,-35 17-140,-36 0-16,-17-53 15,-18 53-15,-35-18 16,18 18-16,34-18 15,-34 18-15,35 0 16,17 0-16,1 0 16,52 0-16,-35 0 15,35 0-15,1 0 16,-36 0 0,-18 0-1,54 0-15,-54 0 16,0 0-1,54 0-15,-54 0 16,18 0-16,36 0 16,-19 0-16,1 0 15,18 18-15,-19-18 16,19 0-16,-1 18 16,-35-1-1,18 19-15,35-19 16,-18-17-1,1 0-15,-1 18 79,18 17-48,-53-17 0,18-18-31,-1 0 16,-17 17-16,18-17 15,18 0-15,-19 0 16,19 0 46,-1 0-30,-17 0-32</inkml:trace>
  <inkml:trace contextRef="#ctx0" brushRef="#br0" timeOffset="1912.9286">16845 1817 0,'-18'17'93,"1"19"-77,17 17-16,-18-18 16,18 0-16,-17 36 15,-1-36-15,18-17 16,0 17-16,-18 0 16,1 0-1,17-17 1,0 0-1,-18-1 1,18 1 15,0 0-31,-18-1 16</inkml:trace>
  <inkml:trace contextRef="#ctx0" brushRef="#br0" timeOffset="4892.5849">16581 1147 0,'0'0'0,"-36"0"47,19 0-15,-1 0-17,0 0 1,1 0-1,-1 0 1,0 17 0,-17 18-16,18-17 15,-1 0 1,-17 35-16,17-18 16,0-35-1,18 35 1,-17 0-16,17-17 15,-18 0 1,18-1 0,0 1-1,0 0 1,0-1-16,0 1 16,0 0-16,0-1 15,0 1-15,0-1 16,0 19-16,0-19 15,18 1 1,-1-18 0,1 0-16,35 0 31,-35 0-15,-1 0-1,18 0-15,-17 0 16,0 0-16,-1-18 15,-17 1 1,18 17 0,0-18-1,-18 0 17,0 1-32,0-18 15,0 17-15,17-17 16,-17 17-1,18-17 17,0 17-17,-18 0 32,0 1-31,0-18 15,0 17-15,0 0 77,0-17-77,0 17 47,0 1-17,0-1 111,17 18 61,1 0-202,17 18-16,-35-1 16,18 1-16,-1-18 15,1 18 1,0-1-16,-1-17 16,-17 18-1,18-18-15,0 18 16,-18-1 15,35-17 235,-18 18-251,1-1 157</inkml:trace>
  <inkml:trace contextRef="#ctx0" brushRef="#br0" timeOffset="8976.3887">17039 4833 0,'0'18'94,"0"17"-63,18 0-31,-1-35 15,-17 36 1,0-19-16,0 1 16,0 17-1,0-17-15,0-1 16,18 1 0,-18 0-16,0-1 15,0 19 1,0-19-16,0 1 15,0 17 1,0-17 0,0-1-16,0 1 15,0 0-15,0-1 16,0 19 0,0-19-16,0 1 46,0 17-14,0-17-1,0-1-15,0 1-1,0 0 1,0-1-1,0 36 1,18-17 15,-18-19-31,0 1 32,35 17-32,-35-17 46,0-1-14,0 19-1,0-19-15,0 1-1,0 17 1,18-17 15,-18-1 0,0 1-15,0 17-16,0-17 31,17 17-31,-17-17 31,0 17 32,0-17-63,18-1 16,-18 1-16,0 0 15,0-1 1,0 1-16,0 0 15,0-1-15,0 1 16,0 17 0,0-17-1,0 0 32,0-1-31,0 1-16,0-1 78,0 1-62,0 0-1,0-1 1,0 1-16,0 17 31,0-17-15,18-36 124,-18-52-140</inkml:trace>
  <inkml:trace contextRef="#ctx0" brushRef="#br0" timeOffset="12594.7871">16986 4762 0,'18'18'141,"17"-18"-141,53 0 15,1 0-15,-19 0 16,1 0-16,-1 0 16,-52 0-16,35 0 15,-36 0-15,36 0 16,-17 0-16,-1 0 16,0 0-16,18 0 15,-18 0-15,18 0 16,-17 0-1,-1 0-15,0 0 16,36 0 0,-18 0-16,-1 0 15,-16 0-15,17 0 16,-36 0-16,54 0 16,-53 0-16,34 0 15,-16 0-15,-1 0 16,0 0-16,36 0 15,-1 0-15,-17 0 16,0 0-16,35 0 16,1 0-16,-19 0 15,1 0-15,-54 0 16,36 0-16,-17 0 16,-19 0 15,18-18-16,-17 1 48,0 17-47,17-18-16,-17 18 15,17 0-15,18-17 16,-36 17-16,19 0 15,17 0-15,-36-18 16,-17 71 218,0-36-234,0 36 16,0 18-16,0-36 16,0 36-1,-53 105-15,53-88 16,-70 18 0,70-53-16,-18 0 15,1 18-15,-1-1 16,0-35-16,18 1 15,-17-1-15,17 18 16,-18-35-16,18-1 16,0 1-1,-18-18-15,18 17 32,0 1-17,0 0 16,0-1-15,0 1-16,-17 0 16,17-1-1,0 1-15,0 35 16,0-36 0,0 1-1,0 17-15,0-17 31,0 0 1,0-1-32,0 1 15,0 0 32,17-18-47,-17 35 31,18-17-31,0-1 16,-18 1 0,0-1-1,17 1-15,-17 0 16,0 17-16,0-17 16,0 17-1,0-17 1,0-1 15,0 18-31,0-17 78,0 0-62,-17-18-1,-1 17 1,-35-17-16,18 0 16,0 0-1,-36 0-15,36 0 16,-1 0-16,1 0 16,-35 0-16,52 0 15,-106 0 1,107 0-16,-71 36 15,35-36-15,17 0 16,1 17-16,0-17 16,-36 18-16,54-18 15,-19 0-15,19 0 16,-1 0-16,-35 0 16,36 0-16,-19 0 15,1 0 32,0 0-31,-1 0-1,-16 0-15,-1 0 16,17 0 0,-17 0-16,18 0 15,-18 0-15,36 0 0,-19 0 16,1 0-1,0 0 1,17 0-16,1 0 16,-19-18-1,19 1 1,-1 17 0,-17-18-1,17 18-15,0 0 16,-35-35-16,36 35 15,-1 0 1,1-18-16,-1 18 31,0 0-31,1-18 16,-1 18 0,0 0-16,-17 0 15,17 0 32,1-17-16,-1-1-15,1 1 0,-19 17 15,36-18 141,-53-35-172,-52-18 15</inkml:trace>
  <inkml:trace contextRef="#ctx0" brushRef="#br0" timeOffset="15273.9627">16334 4286 0,'0'18'78,"0"35"-62,0-36-16,0 19 15,0-1-15,0 0 16,0-17 109,0 0-125,0-1 0,0 1 31,0-1 47,17 1-62,-17 0 0,18-1-1,-18 1 16,18 17-31,-1 1 32,-17 34-32,18-52 15,-18-1-15,17 19 16,1-1-16,-18-17 16,0-54 234,0 19-250,0-1 15,0-17-15,0 17 16,35-17-1,-17 17 1,17-17-16,1 0 16,-19 17-1,1 0-15,-1 1 0,19 17 16,-1-18 0,-17 0-16,35 1 15,-18-1-15,35-17 16,-52 35-16,17-18 15,1 1 1,-1 17-16,-17 0 172,-18 35-156,0-17-16,0 17 15,0-18-15,0 19 16,0-1-16,-18 0 15,0-35-15,-17 36 16,17-19 15,-17-17-15,0 35 0,-1-35-16,19 18 15,-1-18-15,-35 18 16,36-18-1,-1 0-15,0 0 16,1 0 297,-19 0-298,1 35-15,18-35 16,-1 18-16,0-18 78,1 0-62,-19 0-16,1 0 15,0 0 1,0 17-16,-1-17 78,19 0-62</inkml:trace>
  <inkml:trace contextRef="#ctx0" brushRef="#br0" timeOffset="45640.4735">17039 2346 0,'18'0'46,"-1"0"173,1 0-203,0 0-1,-18 18 17,0-1-17,0 1 1,0 0 0,0-1-1,0 1 48,0 17-48,-18-17 17,18-1-17,-18 1 16,1-18-15,-1 0 0,18 18 109,-17-18-47,17-36-16,0 19-46,0-1 0,0-35-1,17 18 1,1 17-1,-1 1 1,1-1 0,0 0-1,-1 1 32,1-1-31,0 18 31,-1-18-32,1 18 17,17 0 14,-17 0-30,-1 0 0,1 18-1,0 0-15,-1-18 32,1 35-1,-18-17-31,0-1 15,0 36 1,0-35-16,0 17 16,0-17-16,-35 52 15,35-52-15,-18 17 16,18-17-16,-18 17 16,1 18-16,-1-35 15,18 17 1,-17-35-16,-1 35 15,0-17 1,1-1-16,-19 19 16,1-1-16,0 0 15,-18 18 1,0-17-16,35-19 16,-17 1-1,0-1-15,17 1 16,18 0-16,-35-18 15,17 17 1,1 1 0,-1 0 15,18-36 63,0 0-94,0-17 15,0 17-15,0 1 32,0-18-1,0 17 63,0 0-94,18 1 15,-1 17 1,-17-18-1,18 0 1,-1 18 0,1 0-1,0 0 17,-1 0-17,19 0 1,-1 0-16,-17 0 15,17 0-15,18 18 16,-36 0-16,1-18 16,17 17-16,1 19 15,-19-36 48,1 0-48,0 17 64,-1 18-33,1-35-30,-18 18-16,17 0 16,1-1-16,0-17 172,35-35-157</inkml:trace>
  <inkml:trace contextRef="#ctx0" brushRef="#br0" timeOffset="47994.7455">17515 2381 0,'18'0'47,"0"36"-31,-18 16-1,0-34-15,0 17 16,35 1-16,-35-1 16,0-17-16,0 17 15,0-18-15,0 1 16,0 0-16,0 17 15,0-17 1,0-1 15,0 19 94,0-19-78,0 1 16,0-1-48,0 1 17,-18 17 46,18-52 172,18 17-235,0-18 1,-18 0 0,35 18-16,-17 0 15,-1 0 1,18-17-1,-17-1 1,17 1-16,-17 17 16,17 0-16,36 0 15,-36 0-15,0 0 16,-17-18 0,0 18 109,-1 0-110,-17 35 1,0 18-1,0-35 1,0 35-16,0-36 16,0 19-16,0-19 15,0 1-15,0 17 32,0-17-17,-17-1 16,17 1-15,-36 0 0,19-18-16,-19 17 15,19 1-15,-1-18 16,-17 18-16,0-18 16,17 17-16,-17-17 15,17 0-15,-17 0 16,17 0-1,1 0 95,17-35-95,-18 35 1,18-35-16,0-1 16,0 19-16,0-1 31</inkml:trace>
  <inkml:trace contextRef="#ctx0" brushRef="#br0" timeOffset="49304.7129">17604 2505 0,'17'0'156,"1"0"-140,17 0-1,-17 0-15,-1 0 16,1 0-1,17 0-15,-17 0 0,0 0 16,-1 0 0,1 0 202,17 0-202,0 0-16,1 0 16,-1 0-16,18 0 15,-35 0 1,17 0-16</inkml:trace>
  <inkml:trace contextRef="#ctx0" brushRef="#br0" timeOffset="52130.4551">18274 2452 0,'18'0'141,"17"17"-126,-18 1-15,1-18 16,35 18-1,0 17 1,-35-35 203,17 0-204,18 0-15,-18 0 16,36 0-16,-19 0 16,-34 0-16,0 0 15,-1 18 298,-17 17-266,0-17-47,0-1 15,0 18 1,-17-17-16,-1 0 16,18-1-1,-18-17-15,1 36 16,-18-1-1,17 0 1,0-17 15,1 17-15,17-17 0,-18-1-1,18 1 16,-18 0-15,18-1 0,-17 1-16,17 0 15,-18 17 1,0-35-16,1 35 16,17-17-1,0-1 1,-18 1-1,1 0 1,-1-18-16,18 17 47,0 1-31,-18 0-1,1 17 1,-1-17-1,0-1 64,1-17-64,-19 35-15,36-17 31</inkml:trace>
  <inkml:trace contextRef="#ctx0" brushRef="#br0" timeOffset="54019.1177">18450 2946 0,'53'0'313,"-18"0"-313,-17 0 16,0 0 218,-1 17-218,1-17-16,0 0 359,17 18-343,35 0-16,-17-18 15,-17 35 1,-1-35-16,18 18 0,-35-1 94</inkml:trace>
  <inkml:trace contextRef="#ctx0" brushRef="#br0" timeOffset="73298.3004">2822 10460 0,'18'17'234,"35"-17"-234,-36 18 16,19-18-16,-19 18 15,1-18-15,0 0 16,-1 0 0,19 35-16,34-17 15,-17-18 1,18 0-16,-54 0 15,1 0-15,52 0 16,-52 0-16,17 0 16,-17 0-1,0 0 1,-1 0 0,1 0-16,-1 0 0,1 0 15,17 0-15,-17 0 16,35 0-16,-35 0 15,17 0 1,-17 0 0,-1 0-1,18 0 1,-17 0 0,17 0-16,1 0 15,-19 0-15,1 0 16,0 0-16,-1 0 15,1 0 1,-1 0 15,1 0-15,0-18 0,-1 18-1,1 0-15,0 0 16,-1-18-16,1 18 31,0 0-31,-1 0 16,18 0-1,1 0 1,-19 0 0,1 0 15,17 0-16,-17 0-15,0 0 16,17-17 0,-35-1-16</inkml:trace>
  <inkml:trace contextRef="#ctx0" brushRef="#br0" timeOffset="264630.1341">17851 5151 0,'70'-18'156,"1"0"-156,17 18 16,-18 0-16,-52 0 15,35 0-15,-35 0 16,17 0 15,-17 0-15,-1 0-16,36 0 15,0 0-15,-18 0 16,1 0 0,-19 0-16,1 0 453,-1 0-391,-17 36-62,18-36 16,-18 35-16,0-18 15,0 1-15,0 35 16,0 0-16,0-18 16,-18 18-16,18-18 15,0 1-15,-35 17 16,18-36-16,-1 19 16,18-19-1,-18 18-15,-17 1 0,17 17 16,18-18-16,-17 0 15,-36 18 1,35-18-16,-17 1 16,17-1-16,1-17 15,-1 17 1,-17 0 0,17-17 15,18-1-16,-18 1 1,1 0 31,17-1-31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95855" units="1/cm"/>
          <inkml:channelProperty channel="T" name="resolution" value="1" units="1/dev"/>
        </inkml:channelProperties>
      </inkml:inkSource>
      <inkml:timestamp xml:id="ts0" timeString="2020-10-13T04:59:31.50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31485 4110 0,'18'0'156,"17"0"-141,1 0-15,17 0 16,-36 0-16,36 0 16,-35 0-16,35 0 15,17 0-15,-52 0 16,-1 0 0,19 0-16,-1 0 93,18 0-77,0 0 15,-53-18-31,17 18 16,1 0-16,0 0 15,-1 0 1,1 0-16,0-17 63,-1 17 15,1 0-31,0 0 281,-18 17-313,0 1 1,0-1-16,0 19 16,0-1-16,0 18 15,0-35 1,0 17-16,0 0 15,-18 36 1,18-54 0,0 1-16,-18 17 15,18-17 1,0 0 0,0-1-1,0 1-15,-17 35 0,-19 0 31,36-36-31,0 19 0,-17-1 16,17-18-16,-18 1 16,18 0-16,0-1 15,0 1-15,0 17 32,0-17-17,-35 17-15,35-17 16,-18 0-16,18-1 15,-17 18 1,17-17-16,0 0 16,-36 35-1,19-36 1,-1 36 0,18-35-1,0-1 1,0 1-16,0 0 15,-35-1-15,35 19 16,0-19 0,-18 1-16,18 17 47,-18 0-32,18 1 16,0-19-15,0 1 0,-17-18 140,-1 0-125</inkml:trace>
  <inkml:trace contextRef="#ctx0" brushRef="#br0" timeOffset="1202.2952">31803 4851 0,'35'0'140,"36"0"-140,-18 0 16,35 0-16,-35 0 15,35 0-15,-17-18 16,-19 18-16,-34 0 16,0-18 15</inkml:trace>
  <inkml:trace contextRef="#ctx0" brushRef="#br0" timeOffset="75433.4317">18891 1993 0,'-17'0'219,"-1"0"-219,0 18 15,18-1-15,-17-17 16,-1 36 0,-17-1-16,17-17 15,18-1-15,-18 19 16,1-36-16,17 17 16,-35 36-16,-1-53 15,19 35 1,-1-17-1,0 17-15,-35-17 16,36-18-16,17 35 16,-35-17-16,17-18 15,0 18-15,-35 34 16,0-16-16,36-1 16,-54 0-16,18 18 15,0-35 1,-35 52-16,35-34 15,-17 17-15,17-36 16,-18 54-16,18-54 16,18 1-1,0 35-15,0-53 0,-18 0 16,17 18 0,1 17-16,-36 0 15,1 0-15,17 1 16,18-19-16,-36 1 15,36-18-15,-18 53 16,0-35-16,18-18 16,-36 35-1,18-18-15,-17 19 16,-1-1-16,36-17 16,17-18-16,-17 17 15,0 1-15,-18 0 16</inkml:trace>
  <inkml:trace contextRef="#ctx0" brushRef="#br0" timeOffset="78638.8285">19897 2346 0,'0'0'0,"17"0"265,-17 18-249,0-1 0,0 19-16,36-19 0,-36 1 15,0-1 1,17 19-16,-17-1 0,0-17 16,0 17-16,0 0 15,0 0 1,0 1-16,0-1 15,0-17 1,-17-1-16,17 1 16,-18 0-1,0-1-15,1 18 16,-19 1-16,1-36 16,-35 17-1,52-17 1,-17 0-16,17 0 15,0 0 17,-17 0-17,0 0 1,17-17 0,18-1-1,-17-35-15,17 36 16,0-19-1,-18 19-15,18-1 16,0 0 0,0 1-1,0-19-15,0 1 16,0 18-16,0-1 0,0-17 16,0 17-1,18 0-15,-1-17 16,1 35-16,-18-18 15,17 1 1,1-18-16,0 17 31,-1 0 1,1 18-1,17 0-16,-17 0-15,0 0 16,-1 0 0,1 0-16,-1 0 15,1 0-15,35 0 16,0 0-16,-18 0 16,-17 0-16,17 0 15,-17 0-15,-1 0 63,1 0-16,0 0-32,-1 0 32,-17 36-31,18-19-1,-18 36-15,35 35 16,-35-70-16,0 17 16,0 36-16,0-36 15,0 0 1,0 1-16,0 16 15,0-34-15,-17 88 16,17-71-16,-36 1 16,19 16-1,-19-16-15,19 17 0,-19-36 16,36 1 0,-35 17-16,0-35 0,17 18 15,-17-1-15,0 19 16,-1-19-16,36 1 15,-35-18-15,18 0 32,-1 18-32,0-1 31,1-17 31,17-17-46,-36-1 0,19-17-16,17 17 15,-18 0 1,18 1-16,-35-18 16,17-1 77,18 19-46,0-1-31,0 0-1,0 1 1,0-1-16,18 18 16,-18-35-16,35-18 15,0 35-15,18-17 16,35 0-16,-17 17 16,52 18-16,1-35 15,-36 35-15,-17 0 16,-54 0-16,1 0 15,17 0-15,1 17 32,-19-17-17,1 18 17,-1 0-17,1-18 48,-18 17-48,18 1 17,-1-18 30</inkml:trace>
  <inkml:trace contextRef="#ctx0" brushRef="#br0" timeOffset="80788.8561">20814 2399 0,'0'18'78,"0"-1"-62,0 1 0,0-1-1,0 1-15,0 0 16,0 17-16,0-17 16,0-1-16,0 19 15,0-19-15,0 1 16,0 17 15,0-17-31,-18-1 16,18 1-1,0 0-15,0 17 16,0-17 0,-35 34-16,35-16 46,0-19-30,0 1 0,0 0-1,0-1-15,0 1 32,0 0-17,-18-1-15,18 1 16,-17 0-16,17 17 31,0-70 125,0-1-156,17 19 16,19-36-16,17 35 16,-18 0-16,-18 1 15,19-1-15,52 0 16,-53 1-16,0 17 15,-17 0-15,17 0 16,-17 0 62,0 0-62,-1 0-1,1 0-15,0 0 0,-1 17 16,-17 1 15,18 0-31,-1-1 16,-17 1 0,0 0-1,0 17 1,0 0-16,0 18 15,0-18 1,-17-17 0,-18 17-1,-1 1 1,1-1-16,0-17 16,-36 17-1,54-18 1,-1-34 140,0 17-156</inkml:trace>
  <inkml:trace contextRef="#ctx0" brushRef="#br0" timeOffset="82217.2504">20796 2417 0,'0'-18'62,"18"18"32,0 0-78,17 0-16,0 0 15,18 0 1,18 0-16,17 0 16,-18 0-1,18 0-15,-35 0 0,0 0 16,18 0-16,-53 0 15</inkml:trace>
  <inkml:trace contextRef="#ctx0" brushRef="#br0" timeOffset="124829.3352">3775 15399 0,'-53'0'172,"18"0"-156,-18-18-16,17-17 15,36 17-15,-53 1 16,53-1-16,-35 0 16,17 18-16,18-35 15,-35 0 1,18 35-16,-19-36 15,19-16-15,-1 34 16,-17 0-16,17-17 16,-17-36-1,17 36-15,1 17 16,-19-17-16,1-18 0,17 36 16,1-19-1,-19-17-15,-16 1 0,16 16 16,1-17-1,17 53 1,18-35-16,-17 17 16,-19-17-1,19 18 1,17-1-16,-18-17 16,-35-18-16,36 17 15,-36 1-15,17-18 16,36 18-16,-53-18 15,18 0-15,18 18 16,-19 0-16,19-36 16,-1 18-16,0-17 15,1 34-15,-1-34 16,0-1-16,18 18 16,0 0-16,-17-17 15,17-1 1,-35 1-16,35 17 15,-18 0-15,18 18 16,0-36-16,-18 0 16,18 36-16,0-18 15,-17-35-15,-1 35 16,18 0-16,0-35 16,0 53-16,0-53 15,0-1-15,0-34 16,0 52-16,0-70 15,0 53-15,0 17 16,0-17-16,0 0 16,0 35-16,0-17 15,0 17-15,0-18 16,0 18-16,0 0 16,0 0-16,0 18 15,0 0 1,0-18-16,0 18 15,0-18 1,0 35-16,18-35 0,-1 18 16,1 17-1,-18 1-15,0-19 0,18 19 16,-18-1-16,17-17 16,-17 17-1,0 0 1,0 1 93,35 17-93,-35-18-16,36-17 15,-1 17 1,18-35 0,-18 18-16,36 0 15,-36 0-15,0 35 16,-17-18-16,0-17 16,-1 17-1,1 18-15,-1-18 47,-17 1-47,18-1 16,0 0-1,-1 1 1,1 17-16,-18-18 16,18 0-1</inkml:trace>
  <inkml:trace contextRef="#ctx0" brushRef="#br0" timeOffset="126213.3421">2663 10495 0,'0'0'0,"36"0"16,-19 0-16,19 0 15,-19 0 1,1 0 15,17 0-15,-17 0 0,-1 0-16,19 0 15,-19 0 1,1 0 78,0 0-79,-1 0 32,1 0-31,0 0 15,-18 35 16,0 1-32,0 17 1,0 0 0,0-18-1,0 0-15,0 18 16,0-35 0,-18 17-16,18-17 31,-18 17-31,18-18 62</inkml:trace>
  <inkml:trace contextRef="#ctx0" brushRef="#br0" timeOffset="182194.4357">19015 5027 0,'-36'0'78,"1"0"-62,18 0-1,-1 18 1,0-1-16,1 1 16,-1-18-16,-17 35 15,17-17-15,-17 17 16,-1-17-1,-16 35-15,-1-18 16,17 0 0,1-17-16,17 0 0,-52 17 15,17-18 1,35 1 0,18 0-16,-35-18 15,0 17-15,35 1 16,-35 0-1,17-18 1,-17 35-16,-1-17 16,1-1-16,17 1 15,-35 17-15,18 0 16,0-17-16,-36 35 16,1 18-1,17-54-15,18 1 16,-1 35-16,1-36 15,17-17-15,-17 36 16,18-19 0,-1-17-16,0 0 0</inkml:trace>
  <inkml:trace contextRef="#ctx0" brushRef="#br0" timeOffset="184728.0641">20249 5027 0,'0'35'125,"0"1"-109,0-19-16,0 1 15,0 17-15,0-17 31,0 17-31,0-17 16,0-1-16,-17 1 16,-1 0-16,18 17 15,0-17-15,0-1 16,0 18 0,-17-17-1,-1 0-15,18-1 16,-18 19-16,18-19 15,0 19 1,0-1-16,0-17 16,-17-1 31,34-34 249,1 17-296,35-36 16,-36 19 0,54-1-16,-36 0 15,-17 18 17,0 0-32,-1 0 15,1 0-15,17-17 16,0 17-16,36-18 15,-36 18 1,-17 0 109,-1 0-78,1 35-31,-18 18-16,0 18 15,0 17 1,0-35-16,0-35 15,0 34-15,0-34 16,0 0-16,0 35 16,0 0-1,-35-18 1,35-18 0,-18 1-1,1 0 1,-1-18-16,0 17 15,1-17 1,-19 0-16,1 0 16,-18 0-16,36 0 15,-19 0-15,19 0 16,-1 0 109,0-17-109</inkml:trace>
  <inkml:trace contextRef="#ctx0" brushRef="#br0" timeOffset="186058.3865">20267 5045 0,'0'-18'32,"35"0"-1,-17 18-16,17-17 1,-17-1 0,0 18-16,-1 0 15,1 0-15,35 0 16,0-17-16,-36 17 16,19 0-16,16 0 15,-34 0 1,0 0-16,-1 0 31,1 0-15,0 0-1,-1 0 1,1 0-16,0-18 16,70 18 218,-35 0-218,17 0-16,-52 0 0,0 0 15</inkml:trace>
  <inkml:trace contextRef="#ctx0" brushRef="#br0" timeOffset="201692.1544">31715 6209 0,'0'18'62,"0"-1"-62,0 1 16,0 17-16,0 0 16,0 18-1,0-35 1,0 17 15,0-17-31,0 35 16,17-36-1,-17 1-15,0 17 16,0-17 0,0 0-1,0-1-15,0 1 16,0-1-1,0 19 32,0-19 47,36 1 109,-19-18-203,19 0 16,-19-18-16,36 1 15,-35-1-15,17 0 16,-17 18-16,-1-17 16,1-1-16,0 18 15,-1 0-15,18-17 16,-17 17 15,0 0-15,-1-18-1,1 18 17,17 0-17,-17 0-15,17 0 16,-17 0 0,-18 35 124,0-17-124,0 35-1,0-36 1,0 1-16,0 35 16,-18-18-1,18-17-15,-17 0 16,17-1-16,-36 18 0,36-17 16,0 0-16,-17-1 15,17 1 1,-18 0-1,18-1 1,-18-17 0,1 18 15,-1 17-15,0-17 15,1-1-31,-1 1 15,1 0 1,-1-18-16,0 17 16,1-17 15,-1 0 31,0 0-30</inkml:trace>
  <inkml:trace contextRef="#ctx0" brushRef="#br0" timeOffset="203359.4125">31803 6262 0,'0'-18'94,"35"18"-78,0-35-1,1 17-15,17 18 32,-36 0-32,19-17 15,16 17-15,-34-18 16,35 18-16,0-35 16,-18 35-16,36-18 15,-36 0-15,36 18 16,-54 0-16,36 0 15,0-35-15,0 17 16,0 1 0</inkml:trace>
  <inkml:trace contextRef="#ctx0" brushRef="#br0" timeOffset="219472.2141">19897 3739 0,'0'0'0,"88"0"16,0-35-16,36 35 0,-54-17 15,1 17 1,-54 0-16,36 0 15,-35 0-15,-1 0 16,1 0 0,0 0-16,-1 0 31,36 0-15,18 0-16,-18 0 15,35 0 1,-53 0-16,18 0 15,-18 0 189,1 0-189,-19 0-15,36 0 16,-17 0-16,34 0 15,-17 0-15,-35 0 16,35 0-16,-36 0 16</inkml:trace>
  <inkml:trace contextRef="#ctx0" brushRef="#br0" timeOffset="256520.3533">21396 2240 0,'0'-18'47,"-18"18"-31,-17 18-1,17-18 1,-17 18 0,17-18-1,-17 0 1,18 0-1,-1 35-15,-17-17 16,-1-1-16,-17 1 16,1 0-16,16-1 15,-17 1-15,36 0 16,-36-18-16,18 35 16,-18-18-16,-36 19 15,36-1 1,1 0-16,-1 1 15,35-19-15,-53 18 16,19 1-16,-1-1 16,-36 18-1,37-18-15,-1 18 16,0-18-16,-18 18 16,18-17-16,-35 17 15,17-18-15,1 0 16,35 0-16,-36 1 15,1 17-15,-1-36 16,18 36-16,-18-18 16,19-17-16,-1 17 15,35-17 1,0 0 78</inkml:trace>
  <inkml:trace contextRef="#ctx0" brushRef="#br0" timeOffset="260111.5909">22631 2417 0,'17'-18'31,"1"36"31,0-1-46,-18 1-16,0-1 16,0 19-1,0-19-15,17 1 0,-17 17 16,0-17 0,0 35-1,0-36-15,0 1 16,0 0-16,0-1 15,0 1 1,0 0-16,0-1 16,0 1-1,0 0-15,0-1 63,-17-17-32,-1 0 16,0 0-31,-17 0-1,17 0 1,-17 0 62,17 0-78,18-17 47,-17-19-47,17 19 15,0-19 1,0 1-16,0 17 16,0-52-16,0 52 15,0-17-15,0 0 16,35-1 0,-17-16-16,-18 16 125,17 1-94,19 53 31,17-1-46,-53 1 0,53 0-16,-36-1 15,-17 1-15,18-18 16,-1 35 15,-17-17-31,0 35 16,0-18-1,0 0 1,0-17 0,0 17-16,0-17 15,0 35-15,0-18 16,0-17-1,0 17-15,0 18 16,0-36 0,0 1-16,-17 35 15,-1-35-15,18 17 16,-17-17 0,-1 34-1,0-16 1,1-19-1,-19 19-15,-17-1 16,53-17-16,-17-18 16,-19 35-16,19-18 15,-36-17 1,53 18 0,-18 0-16,1-1 15,-19-17 1,19 0-16,-1 0 15,-17 36-15,17-36 32,1 0-17,-1 0 1,0 0 0,18-36 30,0 19-46,0-36 32,0 35-17,0 1-15,0-1 16,0 0-16,0 1 0,18-1 16,0 18-1,-18-18 1,17 1-1,1 17 1,-1-18 47,19 18-63,-36-18 15,35 18-15,0 0 16,53 0-16,-17 0 15,-18 0-15,0 0 16,-35 0-16,34 0 16,-34 0-16,17 0 15,-17 0-15,0 0 16,17 0 15,-17 0 0,-1 0 16,1 0 0,-1 0 94,19 18-141,-19-18 15,1 18 1,0-18-16</inkml:trace>
  <inkml:trace contextRef="#ctx0" brushRef="#br0" timeOffset="274506.0744">22190 3757 0,'17'0'94,"1"0"-94,0 0 16,-1 0-1,1 0-15,17 0 16,-17 0-16,-1 0 15,19 18-15,-19-18 16,19 17 0,-19-17-16,1 0 15,0 0-15,-1 0 16,1 0-16,-1 18 47,1 0-32,0-18 95,52 0-95,-34 0-15,17 0 16,17 0-16,-17 0 16,-18 0-16,1 0 15,-1 0-15</inkml:trace>
  <inkml:trace contextRef="#ctx0" brushRef="#br0" timeOffset="349841.1455">21008 4621 0,'-35'18'141,"17"17"-126,18-17-15,-18 0 16,-17 17 0,17 0-16,18-17 0,-17-1 15,-1 19 1,-35 34-16,36-34 15,-1-1 1,0 18-16,1-36 16,-1 1-16,0 35 15,-17-18-15,35-17 16,-18 17-16,-52 53 16,52-70-1,-17 35-15,35-36 16,-35 54-16,-1-53 15,19 17-15,-1 18 16,-17-18-16,17 18 16,-17 0-16,0 0 15,-53 88 1,52-88-16,19 17 16,-36-17-16,35 18 15,-35-18-15,18 0 16,35-36-16,0 19 15,-18-19-15,1-17 16</inkml:trace>
  <inkml:trace contextRef="#ctx0" brushRef="#br0" timeOffset="353666.5814">22172 4921 0,'0'18'125,"0"35"-93,0-36-32,0 1 15,0 17-15,0-17 16,0 0-1,0-1 1,0 19-16,0-19 16,-18 18-1,1-17-15,17 0 16,-18-1-16,18 1 16,0 0 15,-17-18-16,-19 35 1,36-17 0,-17-18-16,-1 0 93,0 0-93,1 0 32,-1 0-17,18-18 1,-18-17-16,18 17 16,0-17-1,-17 17-15,17-17 16,0 17-16,0-17 15,0-18 1,0 35-16,0-17 31,0 0-15,17 35 15,-17-35-15,18 17-1,0 18 1,-18-18-16,17 1 16,1 17-16,35-18 15,-35 18 1,17-18 0,0 18-1,0 0-15,-17 0 16,35 0-16,-35 0 15,-1 0-15,18 0 16,-17 0 0,0 0-16,-1 0 15,1 0-15,0 0 16,-1 0 31,-17 53-32,0-17 1,0-1-16,0 18 16,0 17-1,0-17-15,0-18 16,0 36-16,-53 35 16,36-71-16,-1 0 0,-17 54 15,17-19 1,-17-35-16,0 1 15,17-1-15,0 18 16,-17-18 0,0 18-16,0-18 0,17 18 15,0-35 1,-17 17-16,0 0 16,-36 1-16,18-1 15,18 0-15,-36 18 16,54-53-16,-1 0 15,0 0-15,1 0 16,-1 0 15,-17 0-15,17 0 0,-17 0-1,17 0-15,1-17 16,-1-1-1,-17 18 1,35-18 0,0 1-16,0-1 15,0-17-15,0 17 16,0-35 0,0 36-1,0-19-15,0 19 16,0-19-1,0 1-15,35 0 16,0 17-16,1 18 16,-1-53-16,-17 36 15,34-1-15,-34 0 16,17 1-16,-17-1 16,0 18-1,17 0-15,-35-18 16,18 18-1,-1 0 1,1 0-16,17 0 16,18 0-16,-35 0 15,35 36-15,-36-19 16,1 1 0,17 17-16,-17-17 15,-1-18-15,19 18 16,-1 17-16,0-18 15,1 1 1,-1 0-16,-18-18 0,19 0 16,-19 17-16,-17 1 15,18-18 1,0 18 0,17-18 30,18 0-46,17 0 16,36 0-16,35 0 16,-17 0-16,-1 0 15,1 17-15,-54 19 16,-17-36-16,-35 17 16,-18-52 124,0 17-140,0 1 31,0-1-15</inkml:trace>
  <inkml:trace contextRef="#ctx0" brushRef="#br0" timeOffset="363324.5462">31944 7691 0,'35'-18'15,"-17"18"1,0 0 0,17 0-16,-18 0 15,1 0 1,0 0-16,-1 0 31,1 0-31,0 0 16,17 0-16,-17 0 15,17 0 1,-17 0 15,-1 18 1,1-18-17,-1 17 1,-17 1-16,18-18 15,-18 35-15,18 18 16,-18-35 0,0 17-1,0-17-15,0-1 16,0 18-16,0 1 16,0-1-16,0-17 31,0 17-31,-18 0 15,0-17-15,18 0 16,-17-1 0,-18 18-16,17-35 15,-17 0 1,17 0 109,0 0-125,1 0 16,-1 0-1,0 0 1,18-17-1,0-1 17,-17-17-17,-19-18 1,19 18 15,-1 17 16,18 0-31,-17 1-1,-1-1 32,18 0-31,0 1-1,0-1 1,0 1-16,0-19 16,0 19-1,0-1 1,0 0 0,0-17-1,18 0-15,-1 17 31,18-17-31,-35 17 0,18 1 16,0-19 0,17 19-16,-17-1 15,-1 0-15,1 18 16,17-17 0,1 17-1,-36-18-15,17 18 16,1 0 46,-1 0-46,1 0-16,0 0 16,-18 18-16,17-18 15,1 35-15,17 0 16,-17-17-1,-18 0 1,0 17 0,0 0-1,0 0-15,0-17 16,0 0-16,0 35 16,0-36-1,0 19-15,0-19 16,0 1-16,0 35 15,0-36-15,0 19 16,0-19-16,0 19 16,0-19-16,-18 36 15,1-18-15,-1 1 16,0-19-16,18 19 16,-35-1-16,35-17 15,-18-1-15,1 18 16,-18 1-16,17-19 15,0 36-15,-17-35 16,17 0-16,18-1 16,-35 1-16,17-1 15,18 1-15,-17 0 16,-1-18-16,0 17 16,18 1-16,-17-18 31,-18 35-31,-1-17 31,19-18-31,-1 18 16,0-18-1,1 0-15,-36 0 16,0 0 0,18 0-1,-1 0 1,1-18 46,35 0-46,-18 1 0,18-1 15,0 0-16,0 1 32,-17-1-47,17 0 32,0 1-17,0-1 1,0 1-1,0-19-15,35 19 16,-17 17 0,-1 0-16,1 0 15,17 0-15,1-36 16,-19 36 0,1 0-1,-1 0 1,19 0-1,-19 0 1,1 0 0,0 0-16,-1 0 15,19 0 1,-1 0-16,-18 0 16,19 36-16,17-19 15,-18 1-15,0 0 16,-17-18-16,17 17 15,-17-17-15,17 18 16,-17-18 0,17 0-1,-17 17 1,17-17 0,0 18-16,0 0 15,-17-18 1,0 17-1,17 1 17,-17-18-1,-1 18-15</inkml:trace>
  <inkml:trace contextRef="#ctx0" brushRef="#br0" timeOffset="412945.5152">22948 2399 0,'0'-18'156,"-17"18"-140,17 18-16,-18 52 16,0-34-16,-17 52 15,17 18-15,-35-36 16,36 1 0,-36 35-16,18-36 15,17 1-15,0-18 16,-17 0-16,17 0 15,18-36-15,-17 18 0,-19 18 16,19-35-16,17 0 16,-18 17-1,18 0-15,-53 36 16,36-36-16,-1 18 16,-17-35-16,-1 35 15,19-1 1,-1-16-16,1-36 15,17 17-15,-18 19 16</inkml:trace>
  <inkml:trace contextRef="#ctx0" brushRef="#br0" timeOffset="416521.9029">23901 2558 0,'-18'0'62,"-17"0"48,35 17-95,0 1 1,0 17-1,-18-17-15,-17 17 16,17 0-16,18-17 16,0 35-16,-17-18 15,17 0-15,0-17 16,0 17 0,-36 1-16,36-19 31,0 1-16,0 0-15,0-1 16,0 19 0,0-19-16,0 1 15,0 17 1,0-17-16,0-1 16,0 1 30,0 0 17,0-1-47,0 1-16,18-18 15,0 0 95,-18 18-95,17-1 1,1-17-1,17 18-15,0-1 16,-17-17-16,17 36 16,-17-19-1,0-17-15,-1 0 157,19 0-126,-19 0-31,1 0 15,-1 0 1,1-17-16,0 17 16,17-36-1,-17 1 32,-1 0 0,1 35-47,-18-18 16,0-17-1,0 0 1,0 17 0,18-17-16,-18 17 15,0 1-15,0-19 16,0 1-16,0 17 15,17-17 1,-17 17-16,0-17 16,0 17-16,35-34 15,-35 34 1,0 0-16,0-17 16,0 17-1,0 1-15,0-19 16,0 19-16,0-1 15,0 1 1,0-1-16,0 0 16,0-17 140,0 0-140,-52 17-1,34 18-15,-17 0 16,17 0-1,0 0-15,1 0 16,-1 0 0,0 0 77,1 0-77,17 18 15,0-1-31,-18 1 16,18 0 31,0-1-32,-35 1-15,35 0 16</inkml:trace>
  <inkml:trace contextRef="#ctx0" brushRef="#br0" timeOffset="430221.4557">24324 3651 0,'-35'0'156,"17"0"-109,0 0-31,-17 18 77,0-18-77,0 0 0,-36 0-16,36 0 15,-53 0-15,-1 18 16,-16-1-16,-19 1 16</inkml:trace>
  <inkml:trace contextRef="#ctx0" brushRef="#br0" timeOffset="446624.2025">7532 9384 0,'0'0'0,"35"-18"16,18 1 0,0-19-16,0 1 0,0 17 15,-18 1-15,0-1 16,18 0-1,-18 1-15,18-18 16,-17 17-16,-1 0 16,-17 18-16,17-17 15,35-1-15,19 0 16,16-17 0,-69 35-16,105-70 15,-71 70-15,1 0 16,17-18-1,-17 18-15,35-18 16,-18 18-16,18-17 16,-36-1-16,54 0 15,-71 18-15,-1 0 16,19 0-16,0 0 16,17 0-16,-71 0 15,72 0 1,-37 0-16,-34 0 15,35 0-15,-18 0 16,1 0-16,-19 0 16,1 0-16,17 0 15,-17 0-15,52 0 16,-17 18-16,-17-18 16,52 18-16,-35-1 15,35-17 1,-71 0-16,19 18 15,-1 0-15,18-1 16,-35-17 0,-1 0-16,19 18 15,-19-18 1,18 17 0,-17 1-1,0-18 1,35 18-16,-36-1 15,19 1-15,16 0 16,1-1-16,-17 1 16,-19 17-16,1-35 15,17 18-15,0-1 16,1 1-16,-19 0 16,1-1-16,0-17 15</inkml:trace>
  <inkml:trace contextRef="#ctx0" brushRef="#br0" timeOffset="447443.1917">10813 9384 0,'17'0'0,"19"0"32,-19 0-32,1 0 15,17 0 1,-17 0-1,35 0 1,-36 0-16,1 0 16,0 0-1,-1 0 1,1 0 0,35 0 62,-36 0-63,54 0 1,-18 0-16,-18 0 16,71-35-16,-71 35 15,1 0-15,-1-18 16,-18 18-16,1-18 31</inkml:trace>
  <inkml:trace contextRef="#ctx0" brushRef="#br0" timeOffset="448684.0368">11218 8978 0,'-17'0'78,"17"35"-63,0-17-15,0 17 16,0-17 0,0 17-1,0-17-15,17 0 16,1 17 15,-18-18-15,0 1 15,18 17-31,-18-17 16,0 0-1,0 17 1,0-17-16,0-1 15,0 1 1,0 0 15,17-1-15</inkml:trace>
  <inkml:trace contextRef="#ctx0" brushRef="#br0" timeOffset="480105.8322">28857 10107 0,'18'0'281,"17"0"-265,18 0-16,-18 0 0,36 0 15,-1 0 1,19 0-16,-1 0 15,0 0-15,35 0 16,19 0-16,16 0 16,-17 0-16,1 0 15,-19 0-15,53 0 16,-105 0 0,-18 0-16,70 0 15,-87 0 1,34-18-16,-17 18 15,-35 0-15,52-17 16,-52 17-16,35 0 16,17-35-16,19 35 15,16-18 1,-16 18-16,34-18 16,-35 18-16,36-17 0,-18-19 15,35 1-15,-71 35 16,18-18-16,71 1 15,-71 17-15,1-36 16,16 19-16,-52 17 16,0 0-1,-17-18-15,16 18 0,-16-17 16,-1 17-16,36-36 16,-1 19-16,-17-1 15,0 18-15,35-18 16,-35 18-16,0 0 15,53-35-15,-71 35 16,-17 0 0,35-18-16,-36 18 15,19 0 63,-1 0-62,18 0 0,0 0-1,-18 0-15,18 0 16,-35 0-16,34 0 16,-34 0 15</inkml:trace>
  <inkml:trace contextRef="#ctx0" brushRef="#br0" timeOffset="523677.8008">18486 8714 0,'0'17'171,"0"1"-155,0 17-16,0 0 16,0 1-16,0-19 15,0 36-15,0-17 16,0-1 0,0-18-1,0 1-15,0 17 16,0-17-16,0 0 15,0-1 1,0 1-16,0 0 0,0 17 31,0-18-31,0 1 47,0 0-47,0-1 16,0 1-1,17 0-15,-17-1 32,0 1-17,18 0 32,17 17 31,-17 0 16,-1 18-78,-17-35-16,36 17 15,-36 18 1,17-18-16,-17 0 16,0 36-16,0-18 15,0-35 1,0-1-1,0 1 1,18-18 125,17 0-126,-35-18-15,0 1 16,18-1 0,-18 0-1,17-17-15,-17 17 16,36 1-1,-36-19 1,0 19 0,17-18-16,-17 17 15,18 0-15,17-17 16,-35 17 0,0 1-16,0-19 31,18 36-16,-18-17-15,0-1 16,0 1-16,0-1 16,0 0-16,18 1 15,-18-1-15,0 0 16,0 1 0,0-19-1,17 19-15,-17-1 16,0-17-1,0 17-15,0 1 16,0-1 0,0 0-16,18 1 15,-18-1 1,0 0 0,0 1-1,0-1-15,18 18 16,-18-35-16,0 17 15,0 1 1,0-1-16,0 0 16,17 1-16,-17-1 15,0 0 1,0 1 0,0-1 30,18 36 111,-18 17-142,0 18-15,0 0 16,0-36-16,0 54 16,0-18-16,0-35 15,0 34-15,0-16 16,0-1-1,0 0-15,0 18 16,0-35 0,0 17-1,0-17-15,0-1 16,0 1 0,0 0-16,0-1 15,17 19-15,-17-19 16,0 19-16,0-19 15,18 1-15,-18-1 16,0 19 15,0-19-31,18-17 219,-1 0-219,1 0 16,0 0-16,17-53 15,-17 36-15,-18-18 16,0-1 0,17 36-16,-17-53 15,35 18-15,-17 35 0,-18-35 16,0 0-1,0-18 1,18 35 0,-18-17-16,17 17 15,1 0 1,0-35-16,-18 36 16,0-18-1,17 17-15,-17 0 16,0 1-16,0-1 15,18 0 1,-18-17 0,0 17 15,0 1 47,18-18-78,-1-18 31,1 35-31,-18 0 16,17-17-16,1 17 16,-18 1-1,0-1 1</inkml:trace>
  <inkml:trace contextRef="#ctx0" brushRef="#br0" timeOffset="525499.6444">19579 8520 0,'0'17'79,"-17"54"-79,17-1 15,0-52-15,0 70 0,0-17 16,-36 35-1,19-54-15,17 19 16,-18-36 0,18 18-16,0-18 15,0 1-15,0-19 16,-18 1-16,18 17 16,0 1-1,0-19-15,0 1 16,0 0-16,0-1 15,0 1 1,0-1-16,0 1 16,0 17-1,0-17 1,0 17 0,0-17-1,0-53 141,0 17-156,0 0 16,0 1-16,18-36 16,0 35-16,-18 1 15,0-1 1,17 0 0,-17-17 46,0 17-46,18 18-16,-18-17 15,18-19 1,-18 19 0,17-1-1,1 18 1,-18-18-1,17 1-15,-17-1 16,18 18 0,0 0-1,-18-17-15,35 17 16,-17 0-16,17-36 16,-17 36-1,-1 0-15,1 0 16,17 0-16,0 0 15,-17 0 1,17 18 62,-17 35-78,-18-36 16,0 19-16,18-1 15,-18 18 1,0-35 0,0 17-16,0-17 0,0-1 15,0 18 1,0-17 31,0 35-32,0-35 1,0-1 0,0 19-16,0-19 15,17-17 142,18 0-142,18 0-15</inkml:trace>
  <inkml:trace contextRef="#ctx0" brushRef="#br0" timeOffset="526676.3197">20496 9155 0,'0'17'78,"-17"36"-62,17-18-16,0 18 0,0 0 15,0-17 1,0-19-16,0 18 16,0-17-16,0 0 15,0 17 173,0-17-173</inkml:trace>
  <inkml:trace contextRef="#ctx0" brushRef="#br0" timeOffset="527245.2836">20443 8819 0</inkml:trace>
  <inkml:trace contextRef="#ctx0" brushRef="#br0" timeOffset="529051.214">21043 9560 0,'18'-35'250,"-18"0"-235,17-18-15,1 0 16,-18-18-16,0 1 16,35 17-16,-17 0 15,-18 18-15,18-36 16,-1 53-16,-17-34 16,0-1-1,36 17-15,-36 19 16,0-1-16,0 0 15,0-17-15,0 18 16,0-1-16,17-17 16,-17 17-16,0-17 15,0 17-15,18-53 16,-18 54-16,0-18 16,0 17-1,0-17-15,0-1 16,0 1-16,0 0 15,0 0-15,0-1 0,0 19 16,0-19-16,0 19 16,0-1-16,0-17 15,0 17 1,0 1-16,0-1 16,0 0-1,-18 36 126,1 17-141,-1 53 15,0-17-15,-35-18 16,53 17-16,-17 1 16,-19-53-1,19 52-15,-1-17 16,1-35-16,17-1 16,-36 54-1,36-18 1,0-36-16,0 19 15,0-1-15,-17 18 16,17 0 0,0-36-1,-18 36-15,18-17 16,0-1-16,0 0 16,0-17-16,0-1 15,0 1-15,0 0 16,0 17-16,0 0 15,0 1 1,0-1-16,0 18 16,0-18-1,0-17-15,0-1 16,0 19-16,0-19 47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95855" units="1/cm"/>
          <inkml:channelProperty channel="T" name="resolution" value="1" units="1/dev"/>
        </inkml:channelProperties>
      </inkml:inkSource>
      <inkml:timestamp xml:id="ts0" timeString="2020-10-13T05:10:06.26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19456 11783 0,'0'35'0,"0"-70"0,0 105 16,-18-17-16,18-35 16,-35 52-1,17-17 1,18-35 15,0 17 16,0-17-31,0 0-16,0-1 15,0 1-15,0-1 16,0 1-1,0 0-15,0 17 16,0 0 0,0-17-16,0 0 15,0 17-15,0-18 16,0 36-16,0-17 16,18 34-16,-18-52 15,17 52-15,-17-17 16,0 36-1,18 16 1,17-34-16,-17-53 16,-18 17-16,0 0 15,18 18 1,-18-35-16,0-1 16,35 36-16,-17-35 15,-1 0 1,-17-1-16,35 36 15,-35-35 1,18-1-16,0 19 16,-18-19-1,0 1 1,0 17-16,35-17 16,-17-1-1,-1 36 1,-17-35 15,36 17-31,-19-17 31,-17 17-31,0-17 16,18 17-16,-18-17 16,35 17-1,-17-17-15,-18 17 16,17-17-16,1-1 15,17 36-15,-17-35 16,-18-1-16,0 1 16,35 35-16,-17-53 15,-18 18 1,17 17-16,19-17 16,-36-1-1,0 1 1,17-18-16,1 35 15,0-17 1,-1-1 0,1 19-1,17-19 1,1 19 0,-19-19-16,1 1 15,-1-1 1,19 1-16,17 0 15,-36-1-15,1 1 16,-18 0-16,53-1 16,-18 1-1,-17-18-15,17 18 16,-17-18 0,17 0-1,0 0-15,18 0 16,-18 0-1,1 0-15,-1 0 16,36-18-16,-54 0 16,1 18-16,17-17 15,0 17-15,1-36 16,-36 19 0,35-1-16,0 0 15,-17 1 1,17-18-16,0 17 15,-35 0-15,36-17 16,-19 17 0,1-17-16,17-18 15,-17 18-15,-1-18 16,-17 35 0,18-35-16,17 1 15,-35-1-15,18 17 16,-18-17-16,18-35 15,-18 35-15,0-35 16,0 18-16,17-19 16,-17 54-1,36-35-15,-36-1 16,0 0-16,0 18 0,0 1 16,0-19-16,0 36 15,0-1-15,0 1 16,0 18-16,0-19 15,0 19-15,0-1 16,0 0-16,0 1 16,-18-36-1,18 35 1,-18-17-16,18 17 16,-17-17-1,-19-18-15,36 35 16,0-17-1,-70-18 1,17 0-16,35 36 16,-17-19-16,0 36 15,-1-35-15,-16 0 16,34 17-16,-17 1 16,17 17-16,-53-18 15,71 0-15,-35 1 16,0-1-16,0 18 15,-1 0-15,-17-35 16,18 17-16,-18 18 16,0-18-16,36 18 15,-19-17 1,-52-18-16,53 35 16,17 0-1,-17 0-15,17-18 16,1 18-1,-1 0-15,-17 0 16,17 0-16,-52 0 16,17 0-16,17 0 15,-17 0-15,1 0 16,16 0 0,1 0-1,17 0-15,1 0 16,-1 0 109</inkml:trace>
  <inkml:trace contextRef="#ctx0" brushRef="#br0" timeOffset="12734.105">22807 9137 0,'0'0'16,"0"-18"-16,53 1 16,35-1-16,-17-17 0,-18 17 15,17 0-15,-35 1 16,54-36-1,17 18-15,-71 17 16,18 0 0,35 1-16,-70 17 15,34-18-15,19 18 16,70-35 0,-88 35-16,18-18 15,17 18-15,-18 0 16,-17 0-16,35 0 15,-17 0-15,-36 0 16,1 0-16,34 0 16,-17 0-1,-18 18-15,1-18 16,-1 17-16,35-17 16,-52 36-16,17-36 15,18 35 1,0-17-16,-18-1 15,1 19-15,34-19 0,-17 18 16,0-17 0,0 0-16,-18 17 15,1 0-15,-1-17 16,35 35 0,-52-36-16,-18 1 15,53 17-15,-35-17 16,17 35-16,0-18 15,0 18-15,-17 35 16,35 1-16,0-54 16,-35 18-16,17 17 15,0 1-15,18 52 16,-18-70 0,-17-17-16,17 69 15,1-34-15,-19-18 16,1-18-16,17 71 15,0-71-15,-17 71 16,17-71 0,1 36-16,-19-1 15,1 1-15,-18-36 16,35 36-16,-17-1 0,-18-34 16,0 34-16,17 1 15,-17 17-15,0 0 16,53 36-16,-53-54 15,0 36-15,18 0 16,-18 70-16,0-52 16,0-18-16,0 105 15,0-87 1,0 17-16,0-53 16,0 159-1,0-159-15,0 36 0,-35-19 16,-1 37-1,-17-37-15,36 19 16,-36-18-16,0 0 16,35-71-16,-17 53 15,0-17-15,17-1 16,-17-17-16,17-18 16,-17 36-16,0-1 15,-1-17-15,-17 18 16,36-1-1,-18-34-15,-18 34 0,17 1 16,-17-18-16,18 0 16,-35 17-16,17-17 15,17 0-15,1 18 16,0-18-16,-53 17 16,52-35-1,-52 36-15,0-1 16,0-17-16,0 0 0,-18 35 15,35-52-15,-35 34 16,71-52 0,-71 17-16,36 1 15,-18-19-15,-18 1 16,-18 52-16,1-52 16,17 0-16,-18 52 15,1-52-15,35-1 16,-36-17-16,18 36 15,36-19-15,-18-17 16,17 0-16,54 18 16,-54-18-16,18 0 15,18 0-15,-36 0 16,1 0-16,-1 0 16,18 0-16,-35 0 15,17 0-15,-17 0 16,18 0-16,-18 0 15,17 18-15,-17-18 16,0 35-16,-18-35 16,70 18-1,-34-18-15,-1 17 0,1-17 16,-18 18 0,-1-18-16,19 35 15,17-35-15,18 18 16,-36-18-16,36 17 15,-71 19 1,71-19-16,-36 1 16,18 0-16,-17-1 15,-19 19-15,37-19 16,-1 1-16,-18-1 16,1 36-16,34-53 15,-17 36-15,18-19 16,0 1-16,0-18 15,-1 18-15,1-1 16,-18 1 0,18-1-16,-1 1 15,1 0-15,-18-1 16,-17 19-16,52-36 0,-17 0 16,-18 17-1,-18 1 1,18-18-16,36 18 0,-1-1 15,-52 1 1,17-1-16,35-17 16,-35 0-16,18 0 15,0 0-15,17 0 16,-17 0 0,-1 0-16,-17 0 15,18 0-15,-35 0 16,17 0-16,0 36 15,35-36 1,1 0 0</inkml:trace>
  <inkml:trace contextRef="#ctx0" brushRef="#br0" timeOffset="14527.476">18962 16545 0,'17'0'78,"-17"18"-78,0 17 16,0-17-1,0-1 1,0 19-16,0-19 15,0 19 1,0-1-16,0-17 16,0-1-16,0 1 15,0-1-15,0 19 16,0-19-16,0 1 16,0 0-16,0 17 15,0-17 1,0 17 15,-17-35-31,34 0 281,72 0-281,-36 0 16,35 0 0,-35 0-16,17 0 0,-17 0 15,-35 0 220,17 0-204,18 0-31,18 0 15,-1 0 1,-52 0 0</inkml:trace>
</inkml:ink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>
                <a:solidFill>
                  <a:prstClr val="black"/>
                </a:solidFill>
              </a:rPr>
              <a:pPr/>
              <a:t>10/21/2020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10621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>
                <a:solidFill>
                  <a:prstClr val="black"/>
                </a:solidFill>
              </a:rPr>
              <a:pPr/>
              <a:t>10/21/2020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27866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>
                <a:solidFill>
                  <a:prstClr val="black"/>
                </a:solidFill>
              </a:rPr>
              <a:pPr/>
              <a:t>10/21/2020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570638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>
                <a:solidFill>
                  <a:prstClr val="black"/>
                </a:solidFill>
              </a:rPr>
              <a:pPr/>
              <a:t>10/21/2020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defTabSz="457200"/>
            <a:r>
              <a:rPr lang="en-US" sz="8000" dirty="0">
                <a:solidFill>
                  <a:prstClr val="black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 defTabSz="457200"/>
            <a:r>
              <a:rPr lang="en-US" sz="8000" dirty="0">
                <a:solidFill>
                  <a:prstClr val="black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4483528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>
                <a:solidFill>
                  <a:prstClr val="black"/>
                </a:solidFill>
              </a:rPr>
              <a:pPr/>
              <a:t>10/21/2020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163617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>
                <a:solidFill>
                  <a:prstClr val="black"/>
                </a:solidFill>
              </a:rPr>
              <a:pPr/>
              <a:t>10/21/2020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773453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>
                <a:solidFill>
                  <a:prstClr val="black"/>
                </a:solidFill>
              </a:rPr>
              <a:pPr/>
              <a:t>10/21/2020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238213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>
                <a:solidFill>
                  <a:prstClr val="black"/>
                </a:solidFill>
              </a:rPr>
              <a:pPr/>
              <a:t>10/21/2020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47483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>
                <a:solidFill>
                  <a:prstClr val="black"/>
                </a:solidFill>
              </a:rPr>
              <a:pPr/>
              <a:t>10/21/2020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5632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>
                <a:solidFill>
                  <a:prstClr val="black"/>
                </a:solidFill>
              </a:rPr>
              <a:pPr/>
              <a:t>10/21/2020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08725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>
                <a:solidFill>
                  <a:prstClr val="black"/>
                </a:solidFill>
              </a:rPr>
              <a:pPr/>
              <a:t>10/21/2020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5152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>
                <a:solidFill>
                  <a:prstClr val="black"/>
                </a:solidFill>
              </a:rPr>
              <a:pPr/>
              <a:t>10/21/2020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21320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>
                <a:solidFill>
                  <a:prstClr val="black"/>
                </a:solidFill>
              </a:rPr>
              <a:pPr/>
              <a:t>10/21/2020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40023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>
                <a:solidFill>
                  <a:prstClr val="black"/>
                </a:solidFill>
              </a:rPr>
              <a:pPr/>
              <a:t>10/21/2020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0210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>
                <a:solidFill>
                  <a:prstClr val="black"/>
                </a:solidFill>
              </a:rPr>
              <a:pPr/>
              <a:t>10/21/2020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823905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54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>
                <a:solidFill>
                  <a:prstClr val="black"/>
                </a:solidFill>
              </a:rPr>
              <a:pPr/>
              <a:t>10/21/2020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256744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>
                <a:solidFill>
                  <a:prstClr val="black"/>
                </a:solidFill>
              </a:rPr>
              <a:pPr/>
              <a:t>10/21/2020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99812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 defTabSz="457200"/>
            <a:fld id="{48A87A34-81AB-432B-8DAE-1953F412C126}" type="datetimeFigureOut">
              <a:rPr lang="en-US" dirty="0">
                <a:solidFill>
                  <a:prstClr val="black"/>
                </a:solidFill>
              </a:rPr>
              <a:pPr defTabSz="457200"/>
              <a:t>10/21/2020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 defTabSz="457200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 defTabSz="457200"/>
            <a:fld id="{6D22F896-40B5-4ADD-8801-0D06FADFA095}" type="slidenum">
              <a:rPr lang="en-US" dirty="0">
                <a:solidFill>
                  <a:prstClr val="black"/>
                </a:solidFill>
              </a:rPr>
              <a:pPr defTabSz="457200"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73001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7" Type="http://schemas.openxmlformats.org/officeDocument/2006/relationships/image" Target="../media/image6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3.xml"/><Relationship Id="rId5" Type="http://schemas.openxmlformats.org/officeDocument/2006/relationships/image" Target="../media/image5.emf"/><Relationship Id="rId4" Type="http://schemas.openxmlformats.org/officeDocument/2006/relationships/customXml" Target="../ink/ink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68415" y="457200"/>
            <a:ext cx="573656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4400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 TYPES</a:t>
            </a:r>
            <a:endParaRPr lang="en-IN" sz="4400" u="sng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22872" y="1226641"/>
            <a:ext cx="9946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dirty="0">
                <a:solidFill>
                  <a:prstClr val="black"/>
                </a:solidFill>
              </a:rPr>
              <a:t> </a:t>
            </a:r>
            <a:endParaRPr lang="en-IN" sz="4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200835" y="3219116"/>
            <a:ext cx="6096000" cy="270843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altLang="en-US" sz="3400" dirty="0" err="1" smtClean="0"/>
              <a:t>Mr.M.Sulthan</a:t>
            </a:r>
            <a:r>
              <a:rPr lang="en-GB" altLang="en-US" sz="3400" dirty="0" smtClean="0"/>
              <a:t> Ibrahim</a:t>
            </a:r>
            <a:br>
              <a:rPr lang="en-GB" altLang="en-US" sz="3400" dirty="0" smtClean="0"/>
            </a:br>
            <a:r>
              <a:rPr lang="en-GB" altLang="en-US" sz="3400" dirty="0" smtClean="0"/>
              <a:t>Associate Professor of Computer Science</a:t>
            </a:r>
            <a:br>
              <a:rPr lang="en-GB" altLang="en-US" sz="3400" dirty="0" smtClean="0"/>
            </a:br>
            <a:r>
              <a:rPr lang="en-GB" altLang="en-US" sz="3400" dirty="0" err="1" smtClean="0"/>
              <a:t>Hajee</a:t>
            </a:r>
            <a:r>
              <a:rPr lang="en-GB" altLang="en-US" sz="3400" dirty="0" smtClean="0"/>
              <a:t> </a:t>
            </a:r>
            <a:r>
              <a:rPr lang="en-GB" altLang="en-US" sz="3400" dirty="0" err="1" smtClean="0"/>
              <a:t>Karutha</a:t>
            </a:r>
            <a:r>
              <a:rPr lang="en-GB" altLang="en-US" sz="3400" dirty="0" smtClean="0"/>
              <a:t> </a:t>
            </a:r>
            <a:r>
              <a:rPr lang="en-GB" altLang="en-US" sz="3400" dirty="0" err="1" smtClean="0"/>
              <a:t>Rowther</a:t>
            </a:r>
            <a:r>
              <a:rPr lang="en-GB" altLang="en-US" sz="3400" dirty="0" smtClean="0"/>
              <a:t> </a:t>
            </a:r>
            <a:r>
              <a:rPr lang="en-GB" altLang="en-US" sz="3400" dirty="0" err="1" smtClean="0"/>
              <a:t>Howdia</a:t>
            </a:r>
            <a:r>
              <a:rPr lang="en-GB" altLang="en-US" sz="3400" dirty="0" smtClean="0"/>
              <a:t> College(Autonomous) </a:t>
            </a:r>
            <a:endParaRPr lang="en-IN" sz="3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48621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21766" y="254783"/>
            <a:ext cx="66337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4000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Floating point types</a:t>
            </a:r>
            <a:endParaRPr lang="en-IN" sz="4000" u="sng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33245" y="1061049"/>
            <a:ext cx="10800272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3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Floating types are used to store real numbers. It occupies 32 bits in computer memory, with 6 digits of precision. Floating point numbers are defined in C by the keyword </a:t>
            </a:r>
            <a:r>
              <a:rPr lang="en-US" sz="3600" i="1" dirty="0">
                <a:solidFill>
                  <a:srgbClr val="BA3F5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float</a:t>
            </a:r>
            <a:r>
              <a:rPr lang="en-US" sz="4000" i="1" dirty="0">
                <a:solidFill>
                  <a:srgbClr val="BA3F5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IN" sz="4000" i="1" dirty="0">
              <a:solidFill>
                <a:srgbClr val="BA3F5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33245" y="3713974"/>
            <a:ext cx="1080027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3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the accuracy provided by a </a:t>
            </a:r>
            <a:r>
              <a:rPr lang="en-US" sz="3600" i="1" dirty="0">
                <a:solidFill>
                  <a:srgbClr val="BA3F5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float</a:t>
            </a:r>
            <a:r>
              <a:rPr lang="en-US" sz="3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number is not sufficient , the type </a:t>
            </a:r>
            <a:r>
              <a:rPr lang="en-US" sz="3600" i="1" dirty="0">
                <a:solidFill>
                  <a:srgbClr val="BA3F5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double</a:t>
            </a:r>
            <a:r>
              <a:rPr lang="en-US" sz="3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can be used to define the number. A </a:t>
            </a:r>
            <a:r>
              <a:rPr lang="en-US" sz="3600" i="1" dirty="0">
                <a:solidFill>
                  <a:srgbClr val="BA3F5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double</a:t>
            </a:r>
            <a:r>
              <a:rPr lang="en-US" sz="3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data type number uses 64 bits giving a precision of 14 digits. To extend the precision further, we may use </a:t>
            </a:r>
            <a:r>
              <a:rPr lang="en-US" sz="3600" i="1" dirty="0">
                <a:solidFill>
                  <a:srgbClr val="BA3F5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long double </a:t>
            </a:r>
            <a:r>
              <a:rPr lang="en-US" sz="3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which uses 80 bits.</a:t>
            </a:r>
            <a:endParaRPr lang="en-IN" sz="3600" i="1" dirty="0">
              <a:solidFill>
                <a:srgbClr val="BA3F5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67174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17916" y="1009291"/>
            <a:ext cx="92992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3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Size and range of Integer type on 16-bit machine:</a:t>
            </a:r>
          </a:p>
          <a:p>
            <a:pPr defTabSz="457200"/>
            <a:endParaRPr lang="en-US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2655278" y="2608662"/>
          <a:ext cx="7052886" cy="3138844"/>
        </p:xfrm>
        <a:graphic>
          <a:graphicData uri="http://schemas.openxmlformats.org/drawingml/2006/table">
            <a:tbl>
              <a:tblPr/>
              <a:tblGrid>
                <a:gridCol w="2350962"/>
                <a:gridCol w="2350962"/>
                <a:gridCol w="2350962"/>
              </a:tblGrid>
              <a:tr h="578524">
                <a:tc>
                  <a:txBody>
                    <a:bodyPr/>
                    <a:lstStyle/>
                    <a:p>
                      <a:pPr algn="l" fontAlgn="t"/>
                      <a:r>
                        <a:rPr lang="en-IN" sz="2400" dirty="0">
                          <a:ln>
                            <a:noFill/>
                          </a:ln>
                          <a:effectLst/>
                        </a:rPr>
                        <a:t>Type</a:t>
                      </a:r>
                    </a:p>
                  </a:txBody>
                  <a:tcPr marL="60960" marR="60960" marT="60960" marB="60960">
                    <a:lnL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2400" dirty="0">
                          <a:ln>
                            <a:noFill/>
                          </a:ln>
                          <a:effectLst/>
                        </a:rPr>
                        <a:t>Size(bytes)</a:t>
                      </a:r>
                    </a:p>
                  </a:txBody>
                  <a:tcPr marL="60960" marR="60960" marT="60960" marB="60960">
                    <a:lnL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2400">
                          <a:ln>
                            <a:noFill/>
                          </a:ln>
                          <a:effectLst/>
                        </a:rPr>
                        <a:t>Range</a:t>
                      </a:r>
                    </a:p>
                  </a:txBody>
                  <a:tcPr marL="60960" marR="60960" marT="60960" marB="60960">
                    <a:lnL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578524">
                <a:tc>
                  <a:txBody>
                    <a:bodyPr/>
                    <a:lstStyle/>
                    <a:p>
                      <a:pPr fontAlgn="t"/>
                      <a:r>
                        <a:rPr lang="en-IN" sz="2400">
                          <a:ln>
                            <a:noFill/>
                          </a:ln>
                          <a:effectLst/>
                        </a:rPr>
                        <a:t>Float</a:t>
                      </a:r>
                    </a:p>
                  </a:txBody>
                  <a:tcPr marL="60960" marR="60960" marT="60960" marB="60960">
                    <a:lnL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IN" sz="2400" dirty="0">
                          <a:ln>
                            <a:noFill/>
                          </a:ln>
                          <a:effectLst/>
                        </a:rPr>
                        <a:t>4</a:t>
                      </a:r>
                    </a:p>
                  </a:txBody>
                  <a:tcPr marL="60960" marR="60960" marT="60960" marB="60960">
                    <a:lnL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IN" sz="2400" dirty="0">
                          <a:ln>
                            <a:noFill/>
                          </a:ln>
                          <a:effectLst/>
                        </a:rPr>
                        <a:t>3.4E-38 to 3.4E+38</a:t>
                      </a:r>
                    </a:p>
                  </a:txBody>
                  <a:tcPr marL="60960" marR="60960" marT="60960" marB="60960">
                    <a:lnL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3198">
                <a:tc>
                  <a:txBody>
                    <a:bodyPr/>
                    <a:lstStyle/>
                    <a:p>
                      <a:pPr fontAlgn="t"/>
                      <a:r>
                        <a:rPr lang="en-IN" sz="2400">
                          <a:ln>
                            <a:noFill/>
                          </a:ln>
                          <a:effectLst/>
                        </a:rPr>
                        <a:t>double</a:t>
                      </a:r>
                    </a:p>
                  </a:txBody>
                  <a:tcPr marL="60960" marR="60960" marT="60960" marB="60960">
                    <a:lnL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IN" sz="2400" dirty="0">
                          <a:ln>
                            <a:noFill/>
                          </a:ln>
                          <a:effectLst/>
                        </a:rPr>
                        <a:t>8</a:t>
                      </a:r>
                    </a:p>
                  </a:txBody>
                  <a:tcPr marL="60960" marR="60960" marT="60960" marB="60960">
                    <a:lnL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IN" sz="2400" dirty="0">
                          <a:ln>
                            <a:noFill/>
                          </a:ln>
                          <a:effectLst/>
                        </a:rPr>
                        <a:t>1.7E-308 to 1.7E+308</a:t>
                      </a:r>
                    </a:p>
                  </a:txBody>
                  <a:tcPr marL="60960" marR="60960" marT="60960" marB="60960">
                    <a:lnL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fontAlgn="t"/>
                      <a:r>
                        <a:rPr lang="en-IN" sz="2400">
                          <a:ln>
                            <a:noFill/>
                          </a:ln>
                          <a:effectLst/>
                        </a:rPr>
                        <a:t>long double</a:t>
                      </a:r>
                    </a:p>
                  </a:txBody>
                  <a:tcPr marL="60960" marR="60960" marT="60960" marB="60960">
                    <a:lnL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IN" sz="2400">
                          <a:ln>
                            <a:noFill/>
                          </a:ln>
                          <a:effectLst/>
                        </a:rPr>
                        <a:t>10</a:t>
                      </a:r>
                    </a:p>
                  </a:txBody>
                  <a:tcPr marL="60960" marR="60960" marT="60960" marB="60960">
                    <a:lnL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IN" sz="2400" dirty="0">
                          <a:ln>
                            <a:noFill/>
                          </a:ln>
                          <a:effectLst/>
                        </a:rPr>
                        <a:t>3.4E-4932 to 1.1E+4932</a:t>
                      </a:r>
                    </a:p>
                  </a:txBody>
                  <a:tcPr marL="60960" marR="60960" marT="60960" marB="60960">
                    <a:lnL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655278" y="3063485"/>
            <a:ext cx="1166376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solidFill>
                  <a:prstClr val="black"/>
                </a:solidFill>
                <a:latin typeface="Arial" panose="020B0604020202020204" pitchFamily="34" charset="0"/>
              </a:rPr>
              <a:t/>
            </a:r>
            <a:br>
              <a:rPr lang="en-US" altLang="en-US">
                <a:solidFill>
                  <a:prstClr val="black"/>
                </a:solidFill>
                <a:latin typeface="Arial" panose="020B0604020202020204" pitchFamily="34" charset="0"/>
              </a:rPr>
            </a:br>
            <a:endParaRPr lang="en-US" altLang="en-US">
              <a:solidFill>
                <a:prstClr val="black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67204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99535" y="3394431"/>
            <a:ext cx="1101593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3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Size and range of Integer type on 16-bit machine:</a:t>
            </a:r>
          </a:p>
          <a:p>
            <a:pPr defTabSz="457200"/>
            <a:r>
              <a:rPr lang="en-US" sz="3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IN" sz="3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2096216" y="4381866"/>
          <a:ext cx="8074326" cy="1751514"/>
        </p:xfrm>
        <a:graphic>
          <a:graphicData uri="http://schemas.openxmlformats.org/drawingml/2006/table">
            <a:tbl>
              <a:tblPr/>
              <a:tblGrid>
                <a:gridCol w="2691442"/>
                <a:gridCol w="2691442"/>
                <a:gridCol w="2691442"/>
              </a:tblGrid>
              <a:tr h="583838">
                <a:tc>
                  <a:txBody>
                    <a:bodyPr/>
                    <a:lstStyle/>
                    <a:p>
                      <a:pPr algn="l" fontAlgn="t"/>
                      <a:r>
                        <a:rPr lang="en-IN" sz="1800" dirty="0">
                          <a:effectLst/>
                        </a:rPr>
                        <a:t>Type</a:t>
                      </a:r>
                    </a:p>
                  </a:txBody>
                  <a:tcPr marL="60960" marR="60960" marT="60960" marB="60960">
                    <a:lnL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800" dirty="0">
                          <a:effectLst/>
                        </a:rPr>
                        <a:t>Size(bytes)</a:t>
                      </a:r>
                    </a:p>
                  </a:txBody>
                  <a:tcPr marL="60960" marR="60960" marT="60960" marB="60960">
                    <a:lnL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800">
                          <a:effectLst/>
                        </a:rPr>
                        <a:t>Range</a:t>
                      </a:r>
                    </a:p>
                  </a:txBody>
                  <a:tcPr marL="60960" marR="60960" marT="60960" marB="60960">
                    <a:lnL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583838">
                <a:tc>
                  <a:txBody>
                    <a:bodyPr/>
                    <a:lstStyle/>
                    <a:p>
                      <a:pPr fontAlgn="t"/>
                      <a:r>
                        <a:rPr lang="en-IN" sz="1800" dirty="0">
                          <a:effectLst/>
                        </a:rPr>
                        <a:t>char or signed char</a:t>
                      </a:r>
                    </a:p>
                  </a:txBody>
                  <a:tcPr marL="60960" marR="60960" marT="60960" marB="60960">
                    <a:lnL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IN" sz="1800" dirty="0">
                          <a:effectLst/>
                        </a:rPr>
                        <a:t>1</a:t>
                      </a:r>
                    </a:p>
                  </a:txBody>
                  <a:tcPr marL="60960" marR="60960" marT="60960" marB="60960">
                    <a:lnL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IN" sz="1800">
                          <a:effectLst/>
                        </a:rPr>
                        <a:t>-128 to 127</a:t>
                      </a:r>
                    </a:p>
                  </a:txBody>
                  <a:tcPr marL="60960" marR="60960" marT="60960" marB="60960">
                    <a:lnL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3838">
                <a:tc>
                  <a:txBody>
                    <a:bodyPr/>
                    <a:lstStyle/>
                    <a:p>
                      <a:pPr fontAlgn="t"/>
                      <a:r>
                        <a:rPr lang="en-IN" sz="1800">
                          <a:effectLst/>
                        </a:rPr>
                        <a:t>unsigned char</a:t>
                      </a:r>
                    </a:p>
                  </a:txBody>
                  <a:tcPr marL="60960" marR="60960" marT="60960" marB="60960">
                    <a:lnL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IN" sz="1800" dirty="0">
                          <a:effectLst/>
                        </a:rPr>
                        <a:t>1</a:t>
                      </a:r>
                    </a:p>
                  </a:txBody>
                  <a:tcPr marL="60960" marR="60960" marT="60960" marB="60960">
                    <a:lnL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IN" sz="1800" dirty="0">
                          <a:effectLst/>
                        </a:rPr>
                        <a:t>0 to 255</a:t>
                      </a:r>
                    </a:p>
                  </a:txBody>
                  <a:tcPr marL="60960" marR="60960" marT="60960" marB="60960">
                    <a:lnL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647645" y="595223"/>
            <a:ext cx="78500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IN" sz="3600" u="sng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Character type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77173" y="1544128"/>
            <a:ext cx="1101593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36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Character types are used to store characters value. Characters are usually stored in 8 bits(one byte) of computer storage.</a:t>
            </a:r>
            <a:endParaRPr lang="en-IN" sz="3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02373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30392" y="802257"/>
            <a:ext cx="71426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4000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Void types</a:t>
            </a:r>
            <a:endParaRPr lang="en-IN" sz="4000" u="sng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7751" y="2130725"/>
            <a:ext cx="107312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void has no values. This is usually used to specify the type of functions which returns nothing.</a:t>
            </a:r>
            <a:endParaRPr lang="en-IN" sz="4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00695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3080" y="810883"/>
            <a:ext cx="10869283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dirty="0">
                <a:solidFill>
                  <a:prstClr val="black"/>
                </a:solidFill>
              </a:rPr>
              <a:t>#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include&lt;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stdio.h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</a:p>
          <a:p>
            <a:pPr defTabSz="457200"/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main()</a:t>
            </a:r>
          </a:p>
          <a:p>
            <a:pPr defTabSz="457200"/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{</a:t>
            </a:r>
          </a:p>
          <a:p>
            <a:pPr defTabSz="457200"/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a,b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defTabSz="457200"/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a=257;</a:t>
            </a:r>
          </a:p>
          <a:p>
            <a:pPr defTabSz="457200"/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P1: if (a == 0 )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goto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End;            while(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cond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defTabSz="457200"/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{</a:t>
            </a:r>
          </a:p>
          <a:p>
            <a:pPr defTabSz="457200"/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b=a%10;</a:t>
            </a:r>
          </a:p>
          <a:p>
            <a:pPr defTabSz="457200"/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printf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(“\n %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d”,b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defTabSz="457200"/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a=a/10;                                        }</a:t>
            </a:r>
          </a:p>
          <a:p>
            <a:pPr defTabSz="457200"/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goto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P1;</a:t>
            </a:r>
          </a:p>
          <a:p>
            <a:pPr defTabSz="457200"/>
            <a:r>
              <a:rPr lang="en-US" dirty="0">
                <a:solidFill>
                  <a:prstClr val="black"/>
                </a:solidFill>
              </a:rPr>
              <a:t>     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End: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printf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(“ \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nprogram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over”);</a:t>
            </a:r>
          </a:p>
          <a:p>
            <a:pPr defTabSz="457200"/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endParaRPr lang="en-IN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xmlns="" Requires="p14">
          <p:contentPart p14:bwMode="auto" r:id="rId2">
            <p14:nvContentPartPr>
              <p14:cNvPr id="3" name="Ink 2"/>
              <p14:cNvContentPartPr/>
              <p14:nvPr/>
            </p14:nvContentPartPr>
            <p14:xfrm>
              <a:off x="1015920" y="412920"/>
              <a:ext cx="5994720" cy="3391200"/>
            </p14:xfrm>
          </p:contentPart>
        </mc:Choice>
        <mc:Fallback>
          <p:pic>
            <p:nvPicPr>
              <p:cNvPr id="3" name="Ink 2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06560" y="403560"/>
                <a:ext cx="6013440" cy="3409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="" Requires="p14">
          <p:contentPart p14:bwMode="auto" r:id="rId4">
            <p14:nvContentPartPr>
              <p14:cNvPr id="4" name="Ink 3"/>
              <p14:cNvContentPartPr/>
              <p14:nvPr/>
            </p14:nvContentPartPr>
            <p14:xfrm>
              <a:off x="844560" y="717480"/>
              <a:ext cx="11322360" cy="482652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835200" y="708120"/>
                <a:ext cx="11341080" cy="4845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xmlns="" Requires="p14">
          <p:contentPart p14:bwMode="auto" r:id="rId6">
            <p14:nvContentPartPr>
              <p14:cNvPr id="5" name="Ink 4"/>
              <p14:cNvContentPartPr/>
              <p14:nvPr/>
            </p14:nvContentPartPr>
            <p14:xfrm>
              <a:off x="6813720" y="3162240"/>
              <a:ext cx="2648160" cy="2959560"/>
            </p14:xfrm>
          </p:contentPart>
        </mc:Choice>
        <mc:Fallback>
          <p:pic>
            <p:nvPicPr>
              <p:cNvPr id="5" name="Ink 4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6804360" y="3152880"/>
                <a:ext cx="2666880" cy="2978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xmlns="" val="1727811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83411" y="586597"/>
            <a:ext cx="8954219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#include&lt;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stdio.h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</a:p>
          <a:p>
            <a:pPr defTabSz="457200"/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main()</a:t>
            </a:r>
          </a:p>
          <a:p>
            <a:pPr defTabSz="457200"/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{</a:t>
            </a:r>
          </a:p>
          <a:p>
            <a:pPr defTabSz="457200"/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a,b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defTabSz="457200"/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a=257;</a:t>
            </a:r>
          </a:p>
          <a:p>
            <a:pPr defTabSz="457200"/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while(a &gt; 0)</a:t>
            </a:r>
          </a:p>
          <a:p>
            <a:pPr defTabSz="457200"/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{</a:t>
            </a:r>
          </a:p>
          <a:p>
            <a:pPr defTabSz="457200"/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b=a%10;</a:t>
            </a:r>
          </a:p>
          <a:p>
            <a:pPr defTabSz="457200"/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printf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("\</a:t>
            </a:r>
            <a:r>
              <a:rPr lang="en-US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n%d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",b);</a:t>
            </a:r>
          </a:p>
          <a:p>
            <a:pPr defTabSz="457200"/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a=a/10;</a:t>
            </a:r>
          </a:p>
          <a:p>
            <a:pPr defTabSz="457200"/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}</a:t>
            </a:r>
          </a:p>
          <a:p>
            <a:pPr defTabSz="457200"/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endParaRPr lang="en-IN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3825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42204" y="1112808"/>
            <a:ext cx="9454551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IN" sz="32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#include&lt;stdio.h&gt;</a:t>
            </a:r>
          </a:p>
          <a:p>
            <a:pPr defTabSz="457200"/>
            <a:r>
              <a:rPr lang="en-IN" sz="32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 main()</a:t>
            </a:r>
          </a:p>
          <a:p>
            <a:pPr defTabSz="457200"/>
            <a:r>
              <a:rPr lang="en-IN" sz="32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{</a:t>
            </a:r>
          </a:p>
          <a:p>
            <a:pPr defTabSz="457200"/>
            <a:r>
              <a:rPr lang="en-IN" sz="32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int i;</a:t>
            </a:r>
          </a:p>
          <a:p>
            <a:pPr defTabSz="457200"/>
            <a:r>
              <a:rPr lang="en-IN" sz="32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i=1;</a:t>
            </a:r>
          </a:p>
          <a:p>
            <a:pPr defTabSz="457200"/>
            <a:r>
              <a:rPr lang="en-IN" sz="32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while(i &lt;= 5)</a:t>
            </a:r>
          </a:p>
          <a:p>
            <a:pPr defTabSz="457200"/>
            <a:r>
              <a:rPr lang="en-IN" sz="32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{</a:t>
            </a:r>
          </a:p>
          <a:p>
            <a:pPr defTabSz="457200"/>
            <a:r>
              <a:rPr lang="en-IN" sz="32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printf(\n\t%d",i);</a:t>
            </a:r>
          </a:p>
          <a:p>
            <a:pPr defTabSz="457200"/>
            <a:r>
              <a:rPr lang="en-IN" sz="32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i=i+1;</a:t>
            </a:r>
          </a:p>
          <a:p>
            <a:pPr defTabSz="457200"/>
            <a:r>
              <a:rPr lang="en-IN" sz="32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}</a:t>
            </a:r>
          </a:p>
          <a:p>
            <a:pPr defTabSz="457200"/>
            <a:r>
              <a:rPr lang="en-IN" sz="32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} </a:t>
            </a:r>
            <a:endParaRPr lang="en-IN" sz="3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3848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822960"/>
            <a:ext cx="7441474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/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 language has some predefined set of data types to handle various kinds of data. These </a:t>
            </a:r>
            <a:r>
              <a:rPr lang="en-US" sz="32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datatypes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have different storage capacities</a:t>
            </a:r>
            <a:r>
              <a:rPr lang="en-US" sz="3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defTabSz="457200"/>
            <a:endParaRPr lang="en-US" sz="36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457200"/>
            <a:r>
              <a:rPr lang="en-US" sz="3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 type determines the type of data a variable will hold. If a variable x is declared as </a:t>
            </a:r>
            <a:r>
              <a:rPr lang="en-US" sz="3600" i="1" dirty="0" smtClean="0">
                <a:solidFill>
                  <a:srgbClr val="BA3F5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sz="36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it means x can hold only integer values. Every variable must be declared with its data type before using it in the program.</a:t>
            </a:r>
          </a:p>
          <a:p>
            <a:pPr defTabSz="457200"/>
            <a:endParaRPr lang="en-IN" sz="2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7747" y="3580851"/>
            <a:ext cx="109124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Derived data types</a:t>
            </a:r>
            <a:endParaRPr lang="en-IN" sz="4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7748" y="2518047"/>
            <a:ext cx="109124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Primary (or fundamental) data types.</a:t>
            </a:r>
            <a:endParaRPr lang="en-IN" sz="4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7748" y="4643656"/>
            <a:ext cx="109124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user-defined data types</a:t>
            </a:r>
            <a:endParaRPr lang="en-IN" sz="4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7748" y="1100324"/>
            <a:ext cx="109124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ANSI c supports three classes of data types </a:t>
            </a:r>
            <a:endParaRPr lang="en-IN" sz="4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00049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/>
          </p:nvPr>
        </p:nvGraphicFramePr>
        <p:xfrm>
          <a:off x="370936" y="276045"/>
          <a:ext cx="11637034" cy="5862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966612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0384" y="1017037"/>
            <a:ext cx="991844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 are five fundamental data types in C, namely integer (</a:t>
            </a:r>
            <a:r>
              <a:rPr lang="en-US" sz="4000" dirty="0" err="1">
                <a:solidFill>
                  <a:srgbClr val="BA3F5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character (</a:t>
            </a:r>
            <a:r>
              <a:rPr lang="en-US" sz="4000" dirty="0">
                <a:solidFill>
                  <a:srgbClr val="BA3F5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char</a:t>
            </a:r>
            <a:r>
              <a:rPr lang="en-US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floating point (</a:t>
            </a:r>
            <a:r>
              <a:rPr lang="en-US" sz="4000" dirty="0">
                <a:solidFill>
                  <a:srgbClr val="BA3F5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float</a:t>
            </a:r>
            <a:r>
              <a:rPr lang="en-US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double-precision floating point (</a:t>
            </a:r>
            <a:r>
              <a:rPr lang="en-US" sz="4000" dirty="0">
                <a:solidFill>
                  <a:srgbClr val="BA3F5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double</a:t>
            </a:r>
            <a:r>
              <a:rPr lang="en-US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and void</a:t>
            </a:r>
            <a:endParaRPr lang="en-IN" sz="4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58416" y="4010121"/>
            <a:ext cx="107395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4000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Integer types</a:t>
            </a:r>
            <a:endParaRPr lang="en-IN" sz="4000" u="sng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58416" y="4963886"/>
            <a:ext cx="101890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40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Integers are used to store whole numbers.</a:t>
            </a:r>
            <a:endParaRPr lang="en-IN" sz="4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11266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/>
          </p:nvPr>
        </p:nvGraphicFramePr>
        <p:xfrm>
          <a:off x="379562" y="719666"/>
          <a:ext cx="9780438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202587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4679" y="583075"/>
            <a:ext cx="1010505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 has three classes of integer storage, namely </a:t>
            </a:r>
            <a:r>
              <a:rPr lang="en-US" sz="4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short </a:t>
            </a:r>
            <a:r>
              <a:rPr lang="en-US" sz="40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40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sz="4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long </a:t>
            </a:r>
            <a:r>
              <a:rPr lang="en-US" sz="40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</a:t>
            </a:r>
            <a:r>
              <a:rPr lang="en-US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in both </a:t>
            </a:r>
            <a:r>
              <a:rPr lang="en-US" sz="4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signed</a:t>
            </a:r>
            <a:r>
              <a:rPr lang="en-US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sz="4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unsigned</a:t>
            </a:r>
            <a:r>
              <a:rPr lang="en-US" sz="4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forms 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1557546" y="3385229"/>
          <a:ext cx="8128000" cy="27481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06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signed</a:t>
                      </a:r>
                      <a:endParaRPr lang="en-IN" sz="4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unsigned type</a:t>
                      </a:r>
                      <a:endParaRPr lang="en-IN" sz="4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047112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int</a:t>
                      </a:r>
                      <a:endParaRPr lang="en-US" sz="4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4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shot </a:t>
                      </a:r>
                      <a:r>
                        <a:rPr lang="en-US" sz="4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int</a:t>
                      </a:r>
                      <a:endParaRPr lang="en-US" sz="4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4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long </a:t>
                      </a:r>
                      <a:r>
                        <a:rPr lang="en-US" sz="4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int</a:t>
                      </a:r>
                      <a:endParaRPr lang="en-IN" sz="4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unsigned </a:t>
                      </a:r>
                      <a:r>
                        <a:rPr lang="en-US" sz="4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int</a:t>
                      </a:r>
                      <a:endParaRPr lang="en-US" sz="4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4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unsigned short </a:t>
                      </a:r>
                      <a:r>
                        <a:rPr lang="en-US" sz="4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int</a:t>
                      </a:r>
                      <a:endParaRPr lang="en-US" sz="4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en-US" sz="4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unsigned</a:t>
                      </a:r>
                      <a:r>
                        <a:rPr lang="en-US" sz="4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long </a:t>
                      </a:r>
                      <a:r>
                        <a:rPr lang="en-US" sz="40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int</a:t>
                      </a:r>
                      <a:endParaRPr lang="en-IN" sz="4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830127" y="2522067"/>
            <a:ext cx="33384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/>
            <a:r>
              <a:rPr lang="en-US" sz="4000" u="sng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integer</a:t>
            </a:r>
            <a:endParaRPr lang="en-IN" sz="4000" u="sng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5811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40279" y="871268"/>
            <a:ext cx="106449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/>
            <a:r>
              <a:rPr lang="en-US" sz="400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Size and range of Integer type on 16-bit machine:</a:t>
            </a:r>
            <a:endParaRPr lang="en-IN" sz="4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2087591" y="1940942"/>
          <a:ext cx="7608498" cy="3868310"/>
        </p:xfrm>
        <a:graphic>
          <a:graphicData uri="http://schemas.openxmlformats.org/drawingml/2006/table">
            <a:tbl>
              <a:tblPr/>
              <a:tblGrid>
                <a:gridCol w="2536166"/>
                <a:gridCol w="2536166"/>
                <a:gridCol w="2536166"/>
              </a:tblGrid>
              <a:tr h="461358">
                <a:tc>
                  <a:txBody>
                    <a:bodyPr/>
                    <a:lstStyle/>
                    <a:p>
                      <a:pPr algn="l" fontAlgn="t"/>
                      <a:r>
                        <a:rPr lang="en-IN" dirty="0">
                          <a:effectLst/>
                        </a:rPr>
                        <a:t>Type</a:t>
                      </a:r>
                    </a:p>
                  </a:txBody>
                  <a:tcPr marL="60960" marR="60960" marT="60960" marB="60960">
                    <a:lnL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>
                          <a:effectLst/>
                        </a:rPr>
                        <a:t>Size(bytes)</a:t>
                      </a:r>
                    </a:p>
                  </a:txBody>
                  <a:tcPr marL="60960" marR="60960" marT="60960" marB="60960">
                    <a:lnL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>
                          <a:effectLst/>
                        </a:rPr>
                        <a:t>Range</a:t>
                      </a:r>
                    </a:p>
                  </a:txBody>
                  <a:tcPr marL="60960" marR="60960" marT="60960" marB="60960">
                    <a:lnL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461358">
                <a:tc>
                  <a:txBody>
                    <a:bodyPr/>
                    <a:lstStyle/>
                    <a:p>
                      <a:pPr fontAlgn="t"/>
                      <a:r>
                        <a:rPr lang="en-IN">
                          <a:effectLst/>
                        </a:rPr>
                        <a:t>int or signed int</a:t>
                      </a:r>
                    </a:p>
                  </a:txBody>
                  <a:tcPr marL="60960" marR="60960" marT="60960" marB="60960">
                    <a:lnL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IN">
                          <a:effectLst/>
                        </a:rPr>
                        <a:t>2</a:t>
                      </a:r>
                    </a:p>
                  </a:txBody>
                  <a:tcPr marL="60960" marR="60960" marT="60960" marB="60960">
                    <a:lnL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IN">
                          <a:effectLst/>
                        </a:rPr>
                        <a:t>-32,768 to 32767</a:t>
                      </a:r>
                    </a:p>
                  </a:txBody>
                  <a:tcPr marL="60960" marR="60960" marT="60960" marB="60960">
                    <a:lnL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358">
                <a:tc>
                  <a:txBody>
                    <a:bodyPr/>
                    <a:lstStyle/>
                    <a:p>
                      <a:pPr fontAlgn="t"/>
                      <a:r>
                        <a:rPr lang="en-IN">
                          <a:effectLst/>
                        </a:rPr>
                        <a:t>unsigned int</a:t>
                      </a:r>
                    </a:p>
                  </a:txBody>
                  <a:tcPr marL="60960" marR="60960" marT="60960" marB="60960">
                    <a:lnL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IN">
                          <a:effectLst/>
                        </a:rPr>
                        <a:t>2</a:t>
                      </a:r>
                    </a:p>
                  </a:txBody>
                  <a:tcPr marL="60960" marR="60960" marT="60960" marB="60960">
                    <a:lnL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IN">
                          <a:effectLst/>
                        </a:rPr>
                        <a:t>0 to 65535</a:t>
                      </a:r>
                    </a:p>
                  </a:txBody>
                  <a:tcPr marL="60960" marR="60960" marT="60960" marB="60960">
                    <a:lnL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780760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short int or signed short int</a:t>
                      </a:r>
                    </a:p>
                  </a:txBody>
                  <a:tcPr marL="60960" marR="60960" marT="60960" marB="60960">
                    <a:lnL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IN">
                          <a:effectLst/>
                        </a:rPr>
                        <a:t>1</a:t>
                      </a:r>
                    </a:p>
                  </a:txBody>
                  <a:tcPr marL="60960" marR="60960" marT="60960" marB="60960">
                    <a:lnL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IN" dirty="0">
                          <a:effectLst/>
                        </a:rPr>
                        <a:t>-128 to 127</a:t>
                      </a:r>
                    </a:p>
                  </a:txBody>
                  <a:tcPr marL="60960" marR="60960" marT="60960" marB="60960">
                    <a:lnL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358">
                <a:tc>
                  <a:txBody>
                    <a:bodyPr/>
                    <a:lstStyle/>
                    <a:p>
                      <a:pPr fontAlgn="t"/>
                      <a:r>
                        <a:rPr lang="en-IN">
                          <a:effectLst/>
                        </a:rPr>
                        <a:t>unsigned short int</a:t>
                      </a:r>
                    </a:p>
                  </a:txBody>
                  <a:tcPr marL="60960" marR="60960" marT="60960" marB="60960">
                    <a:lnL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IN">
                          <a:effectLst/>
                        </a:rPr>
                        <a:t>1</a:t>
                      </a:r>
                    </a:p>
                  </a:txBody>
                  <a:tcPr marL="60960" marR="60960" marT="60960" marB="60960">
                    <a:lnL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IN">
                          <a:effectLst/>
                        </a:rPr>
                        <a:t>0 to 255</a:t>
                      </a:r>
                    </a:p>
                  </a:txBody>
                  <a:tcPr marL="60960" marR="60960" marT="60960" marB="60960">
                    <a:lnL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780760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long int or signed long int</a:t>
                      </a:r>
                    </a:p>
                  </a:txBody>
                  <a:tcPr marL="60960" marR="60960" marT="60960" marB="60960">
                    <a:lnL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IN">
                          <a:effectLst/>
                        </a:rPr>
                        <a:t>4</a:t>
                      </a:r>
                    </a:p>
                  </a:txBody>
                  <a:tcPr marL="60960" marR="60960" marT="60960" marB="60960">
                    <a:lnL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IN">
                          <a:effectLst/>
                        </a:rPr>
                        <a:t>-2,147,483,648 to 2,147,483,647</a:t>
                      </a:r>
                    </a:p>
                  </a:txBody>
                  <a:tcPr marL="60960" marR="60960" marT="60960" marB="60960">
                    <a:lnL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358">
                <a:tc>
                  <a:txBody>
                    <a:bodyPr/>
                    <a:lstStyle/>
                    <a:p>
                      <a:pPr fontAlgn="t"/>
                      <a:r>
                        <a:rPr lang="en-IN">
                          <a:effectLst/>
                        </a:rPr>
                        <a:t>unsigned long int</a:t>
                      </a:r>
                    </a:p>
                  </a:txBody>
                  <a:tcPr marL="60960" marR="60960" marT="60960" marB="60960">
                    <a:lnL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IN">
                          <a:effectLst/>
                        </a:rPr>
                        <a:t>4</a:t>
                      </a:r>
                    </a:p>
                  </a:txBody>
                  <a:tcPr marL="60960" marR="60960" marT="60960" marB="60960">
                    <a:lnL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IN" dirty="0">
                          <a:effectLst/>
                        </a:rPr>
                        <a:t>0 to 4,294,967,295</a:t>
                      </a:r>
                    </a:p>
                  </a:txBody>
                  <a:tcPr marL="60960" marR="60960" marT="60960" marB="60960">
                    <a:lnL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524536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/>
          </p:nvPr>
        </p:nvGraphicFramePr>
        <p:xfrm>
          <a:off x="379562" y="719666"/>
          <a:ext cx="9780438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391186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roplet">
      <a:maj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roplet" id="{8984A317-299A-4E50-B45D-BFC9EDE2337A}" vid="{DEB094D4-7FD8-4F86-93D5-B0F1341EF58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595</Words>
  <Application>Microsoft Office PowerPoint</Application>
  <PresentationFormat>Custom</PresentationFormat>
  <Paragraphs>126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Droplet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SULTHAN IBRAHIM M IBRAHIM</dc:creator>
  <cp:lastModifiedBy>MYLAP</cp:lastModifiedBy>
  <cp:revision>5</cp:revision>
  <dcterms:created xsi:type="dcterms:W3CDTF">2020-10-21T09:43:22Z</dcterms:created>
  <dcterms:modified xsi:type="dcterms:W3CDTF">2020-10-21T14:10:53Z</dcterms:modified>
</cp:coreProperties>
</file>