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3" r:id="rId12"/>
    <p:sldId id="268" r:id="rId13"/>
    <p:sldId id="269" r:id="rId14"/>
    <p:sldId id="270" r:id="rId15"/>
    <p:sldId id="267" r:id="rId16"/>
    <p:sldId id="271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611" y="2458132"/>
            <a:ext cx="10463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input and output operation</a:t>
            </a:r>
            <a:endParaRPr lang="en-IN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8251" y="4482626"/>
            <a:ext cx="79030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 err="1" smtClean="0"/>
              <a:t>Mr.M.Sulthan</a:t>
            </a:r>
            <a:r>
              <a:rPr lang="en-GB" altLang="en-US" sz="2800" dirty="0" smtClean="0"/>
              <a:t> Ibrahim</a:t>
            </a:r>
            <a:br>
              <a:rPr lang="en-GB" altLang="en-US" sz="2800" dirty="0" smtClean="0"/>
            </a:br>
            <a:r>
              <a:rPr lang="en-GB" altLang="en-US" sz="2800" dirty="0" smtClean="0"/>
              <a:t>Associate Professor of Computer Science</a:t>
            </a:r>
            <a:br>
              <a:rPr lang="en-GB" altLang="en-US" sz="2800" dirty="0" smtClean="0"/>
            </a:br>
            <a:r>
              <a:rPr lang="en-GB" altLang="en-US" sz="2800" dirty="0" err="1" smtClean="0"/>
              <a:t>Hajee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Karutha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Rowther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Howdia</a:t>
            </a:r>
            <a:r>
              <a:rPr lang="en-GB" altLang="en-US" sz="2800" dirty="0" smtClean="0"/>
              <a:t> College(Autonomous) 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8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6596" y="828461"/>
            <a:ext cx="10593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arguments arg1, arg2, …………….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specifies the address of location where data is to be stored.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596" y="2182809"/>
            <a:ext cx="105932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string may include: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field specification, consisting of the conversion character %, a data type character, and an optional number, specifying the field width.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4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475" y="750824"/>
            <a:ext cx="10593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format for reading a integer number is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%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d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475" y="1967148"/>
            <a:ext cx="105932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percent sign (%) denotes that a specifier for conversion follows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x is an integer number which specifies the width of the field of the number that is being read.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475" y="4253149"/>
            <a:ext cx="10593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type character d indicates that the number should be read in integer mode.</a:t>
            </a:r>
          </a:p>
        </p:txBody>
      </p:sp>
    </p:spTree>
    <p:extLst>
      <p:ext uri="{BB962C8B-B14F-4D97-AF65-F5344CB8AC3E}">
        <p14:creationId xmlns:p14="http://schemas.microsoft.com/office/powerpoint/2010/main" xmlns="" val="15554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199" y="388514"/>
            <a:ext cx="105932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(“%3d %4d”, &amp;sum1, &amp;sum2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If the values input are 175 and 1342 here value 175 is assigned to sum1 and 1342 to sum 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Suppose the input data was follows 1342 and 175.The number 134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assigned to sum1 and sum2 has the value 2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read the long integer data type we can use conversion specifier %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%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short integer. </a:t>
            </a:r>
          </a:p>
        </p:txBody>
      </p:sp>
    </p:spTree>
    <p:extLst>
      <p:ext uri="{BB962C8B-B14F-4D97-AF65-F5344CB8AC3E}">
        <p14:creationId xmlns:p14="http://schemas.microsoft.com/office/powerpoint/2010/main" xmlns="" val="28420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320" y="23638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 for real number: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320" y="1242529"/>
            <a:ext cx="10593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specifications are not to be use while representing a real number therefore real numbers are specified in a straight forward manner using % f specifier.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20" y="2881548"/>
            <a:ext cx="10593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format of specifying a real number input is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(% f “, &amp;variable);.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1320" y="4123752"/>
            <a:ext cx="10593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format of specifying a real number input is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(% f “, &amp;variable);. </a:t>
            </a:r>
          </a:p>
        </p:txBody>
      </p:sp>
    </p:spTree>
    <p:extLst>
      <p:ext uri="{BB962C8B-B14F-4D97-AF65-F5344CB8AC3E}">
        <p14:creationId xmlns:p14="http://schemas.microsoft.com/office/powerpoint/2010/main" xmlns="" val="30483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320" y="621427"/>
            <a:ext cx="10593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(“%f %f % f”, &amp;a, &amp;b, &amp;c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input data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321.76, 4.321,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320" y="3494023"/>
            <a:ext cx="10593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321.76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assigned to a , 4.321 to b &amp; 678 to 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320" y="4571241"/>
            <a:ext cx="95494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number input is a double data type then the format specifier should be %lf instead of %f. </a:t>
            </a:r>
          </a:p>
        </p:txBody>
      </p:sp>
    </p:spTree>
    <p:extLst>
      <p:ext uri="{BB962C8B-B14F-4D97-AF65-F5344CB8AC3E}">
        <p14:creationId xmlns:p14="http://schemas.microsoft.com/office/powerpoint/2010/main" xmlns="" val="6961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706" y="4999527"/>
            <a:ext cx="9583947" cy="1297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759124" y="487566"/>
            <a:ext cx="9549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specifications for a </a:t>
            </a:r>
            <a:r>
              <a:rPr lang="en-US" sz="3600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Strings:</a:t>
            </a:r>
            <a:endParaRPr lang="en-US" sz="3600" u="sng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9124" y="1415058"/>
            <a:ext cx="105932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character or strings can be input by using the character specifiers.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format is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%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xc or %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9124" y="3586302"/>
            <a:ext cx="10593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character and string respectively and x represents the field width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address operator need not be specified while we input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strings. </a:t>
            </a:r>
          </a:p>
        </p:txBody>
      </p:sp>
    </p:spTree>
    <p:extLst>
      <p:ext uri="{BB962C8B-B14F-4D97-AF65-F5344CB8AC3E}">
        <p14:creationId xmlns:p14="http://schemas.microsoft.com/office/powerpoint/2010/main" xmlns="" val="693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871" y="957858"/>
            <a:ext cx="105932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15c”,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name):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suppose the input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as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is assigned to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Robert will be assigned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name.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5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999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0279" y="2018581"/>
            <a:ext cx="835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Input and Output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279" y="2970954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Reading, processing, and writing of data are the three essential functional functions of a computer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652" y="4394313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programs take some data as input and display the processed data, often known as information or results, on a suitable medium..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0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331" y="857482"/>
            <a:ext cx="1051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provide data to the program variable by using the input function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can read data from a keyboard.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331" y="2729414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outputting results we have used extensively the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fuction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sends results out to a terminal.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331" y="4047349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input/output operations are carried out through function calls such as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These functions are collectively known as the standard input and output library.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9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331" y="857482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program that uses a standard input/output function must contain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&lt;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0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320" y="23638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 Character</a:t>
            </a:r>
            <a:endParaRPr lang="en-IN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935" y="1460682"/>
            <a:ext cx="1051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simplest of all input/output operations is reading a character from the ‘standard input’ unit (usually the keyboard) and writing it to the ‘standard output’ unit (usually the screen). Reading a single character can be done by using the function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variable_name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variable_name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valid C name that has been declared as char type. 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9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102" y="465826"/>
            <a:ext cx="103085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this statement is encountered, the computer waits until a key is pressed and then assigns this character as a value to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function. Since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used on the right hand side of an assignment statement, the character value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turn assigned to the variable name on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102" y="3510950"/>
            <a:ext cx="103085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 name;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assign the character ‘H’ to the variable name when we press the key H on the keyboard. Since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function, it requires a set of parentheses as shown.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2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320" y="23638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 Character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791" y="1037988"/>
            <a:ext cx="116025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Like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 is an analogous function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writing characters one at a time to the terminal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It takes the form as shown below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variable_name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answer=’y’;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(answer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5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791" y="1037988"/>
            <a:ext cx="116025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the above statement will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the character y on the screen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putchar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(‘\n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’);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Would cause the cursor on the screen to move to the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of the next line.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4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320" y="23638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Formatted Input For </a:t>
            </a:r>
            <a:r>
              <a:rPr lang="en-US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791" y="1037988"/>
            <a:ext cx="116025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formatted input refers to input data that has been arranged in a particular format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Input values are generally taken by using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 has the general form.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(“control string”, arg1, arg2, arg3 ………….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control string specifies the field format in which the data is to be entered.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3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443</TotalTime>
  <Words>889</Words>
  <Application>Microsoft Office PowerPoint</Application>
  <PresentationFormat>Custom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Depth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SULTHAN IBRAHIM M IBRAHIM</dc:creator>
  <cp:lastModifiedBy>MYLAP</cp:lastModifiedBy>
  <cp:revision>19</cp:revision>
  <dcterms:created xsi:type="dcterms:W3CDTF">2020-10-20T06:12:08Z</dcterms:created>
  <dcterms:modified xsi:type="dcterms:W3CDTF">2020-10-21T14:12:59Z</dcterms:modified>
</cp:coreProperties>
</file>