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6" r:id="rId1"/>
  </p:sldMasterIdLst>
  <p:notesMasterIdLst>
    <p:notesMasterId r:id="rId13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6" descr="Brickwork-HD-R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048584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585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58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8587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1048588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 fontScale="90000"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589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48590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1048591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1048592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48593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70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48710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10487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59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104866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51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2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5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104865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5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48656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48657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67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6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104866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>
            <a:normAutofit fontScale="90000"/>
          </a:bodyPr>
          <a:lstStyle>
            <a:lvl1pPr algn="ctr"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99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0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2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3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0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104870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70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9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>
            <a:normAutofit fontScale="90000"/>
          </a:bodyPr>
          <a:lstStyle>
            <a:lvl1pPr algn="ctr"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20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21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486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2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24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48625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26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27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48628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2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104863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3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lvl1pPr algn="r"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46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64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104864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4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>
            <a:normAutofit fontScale="90000"/>
          </a:bodyPr>
          <a:lstStyle>
            <a:lvl1pPr algn="l"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33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63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104863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597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5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10485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72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104867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7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>
            <a:normAutofit fontScale="90000"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8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684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68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104868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8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>
            <a:normAutofit fontScale="90000"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38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39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64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41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64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104864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4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10486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104866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6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77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678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7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104868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8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69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4869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104869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9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6" descr="Brickwork-HD-R1a.jp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048576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48577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048578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48579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48580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48581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pPr/>
              <a:t>10/21/2020</a:t>
            </a:fld>
            <a:endParaRPr lang="en-US" dirty="0"/>
          </a:p>
        </p:txBody>
      </p:sp>
      <p:sp>
        <p:nvSpPr>
          <p:cNvPr id="104858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58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Title 1"/>
          <p:cNvSpPr>
            <a:spLocks noGrp="1"/>
          </p:cNvSpPr>
          <p:nvPr>
            <p:ph type="ctrTitle"/>
          </p:nvPr>
        </p:nvSpPr>
        <p:spPr>
          <a:xfrm rot="21420000">
            <a:off x="2716845" y="758332"/>
            <a:ext cx="6625569" cy="1098647"/>
          </a:xfrm>
        </p:spPr>
        <p:txBody>
          <a:bodyPr>
            <a:normAutofit/>
          </a:bodyPr>
          <a:lstStyle/>
          <a:p>
            <a:r>
              <a:rPr lang="en-US" sz="3000" dirty="0"/>
              <a:t>EARTH AND ITS ENVIRONMENT</a:t>
            </a:r>
          </a:p>
        </p:txBody>
      </p:sp>
      <p:sp>
        <p:nvSpPr>
          <p:cNvPr id="1048595" name="Subtitle 2"/>
          <p:cNvSpPr>
            <a:spLocks noGrp="1"/>
          </p:cNvSpPr>
          <p:nvPr>
            <p:ph type="subTitle" idx="1"/>
          </p:nvPr>
        </p:nvSpPr>
        <p:spPr>
          <a:xfrm rot="21420000">
            <a:off x="297083" y="2067102"/>
            <a:ext cx="9755187" cy="2290693"/>
          </a:xfrm>
        </p:spPr>
        <p:txBody>
          <a:bodyPr/>
          <a:lstStyle/>
          <a:p>
            <a:r>
              <a:rPr lang="en-US" dirty="0" smtClean="0">
                <a:latin typeface="Algerian" pitchFamily="82" charset="0"/>
              </a:rPr>
              <a:t>Mr. S. </a:t>
            </a:r>
            <a:r>
              <a:rPr lang="en-US" dirty="0" err="1" smtClean="0">
                <a:latin typeface="Algerian" pitchFamily="82" charset="0"/>
              </a:rPr>
              <a:t>Sirajudeen</a:t>
            </a:r>
            <a:endParaRPr lang="en-US" dirty="0" smtClean="0">
              <a:latin typeface="Algerian" pitchFamily="82" charset="0"/>
            </a:endParaRPr>
          </a:p>
          <a:p>
            <a:r>
              <a:rPr lang="en-US" dirty="0" smtClean="0">
                <a:latin typeface="Algerian" pitchFamily="82" charset="0"/>
              </a:rPr>
              <a:t>Associate Professor of Computer Science</a:t>
            </a:r>
          </a:p>
          <a:p>
            <a:r>
              <a:rPr lang="en-US" dirty="0" err="1" smtClean="0">
                <a:latin typeface="Algerian" pitchFamily="82" charset="0"/>
              </a:rPr>
              <a:t>Hajee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latin typeface="Algerian" pitchFamily="82" charset="0"/>
              </a:rPr>
              <a:t>Karutha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latin typeface="Algerian" pitchFamily="82" charset="0"/>
              </a:rPr>
              <a:t>Rowther</a:t>
            </a:r>
            <a:r>
              <a:rPr lang="en-US" dirty="0" smtClean="0">
                <a:latin typeface="Algerian" pitchFamily="82" charset="0"/>
              </a:rPr>
              <a:t> </a:t>
            </a:r>
            <a:r>
              <a:rPr lang="en-US" dirty="0" err="1" smtClean="0">
                <a:latin typeface="Algerian" pitchFamily="82" charset="0"/>
              </a:rPr>
              <a:t>Howdia</a:t>
            </a:r>
            <a:r>
              <a:rPr lang="en-US" dirty="0" smtClean="0">
                <a:latin typeface="Algerian" pitchFamily="82" charset="0"/>
              </a:rPr>
              <a:t> College(Autonomous)</a:t>
            </a:r>
          </a:p>
          <a:p>
            <a:r>
              <a:rPr lang="en-US" dirty="0" err="1" smtClean="0">
                <a:latin typeface="Algerian" pitchFamily="82" charset="0"/>
              </a:rPr>
              <a:t>Uthamapalayam</a:t>
            </a:r>
            <a:endParaRPr lang="en-IN" dirty="0" smtClean="0">
              <a:latin typeface="Algerian" pitchFamily="82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Formation of Living Organisms</a:t>
            </a:r>
          </a:p>
        </p:txBody>
      </p:sp>
      <p:sp>
        <p:nvSpPr>
          <p:cNvPr id="1048616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first living thing formed from macromolecules is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called precell. It originated in the sea spontaneously Therefore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sea is regarded as the mother of life. The precells were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anaerobic (Not needing Oxygen).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Precell to Cell</a:t>
            </a:r>
          </a:p>
        </p:txBody>
      </p:sp>
      <p:sp>
        <p:nvSpPr>
          <p:cNvPr id="1048618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When precell developed the DNA-RNA system it looked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like a virus Thus activity of life started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Thus Earth originated 5000 million years ago and life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originated about 3000 million years ago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Formation of Earth</a:t>
            </a:r>
          </a:p>
        </p:txBody>
      </p:sp>
      <p:sp>
        <p:nvSpPr>
          <p:cNvPr id="1048602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75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Earth is the third planet from the sun It is 12760 Km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 diameter. Its circumference is 40070 Km It is believed that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earth was formed from the sun some 5000 million years ago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earth, as a piece, was broken from the sun and the piece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gradually moved away from the sun. When it was broken from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sun, it was a glowing fire containing a molten mass of gases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and vapours of various elements . The temperature was very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high and it was about 5000°C to 6000°C.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048604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As the earth was moving away from the sun, it was getting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cooler. This led to the condensation of gases. The heavy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elements like iron, nickel, etc. occupied the core of the earth;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lightest elements like helium, hydrogen, oxygen, nitrogen,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carbon, etc. occupied the atmosphere of the earth. Life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originated only from these elements.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Evolution of earth over time</a:t>
            </a:r>
          </a:p>
        </p:txBody>
      </p:sp>
      <p:sp>
        <p:nvSpPr>
          <p:cNvPr id="1048606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The Evolution of earth is closely related to the evolution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life itself. The elements underwent a series of progressive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changes for thousands of millions of years resulting in the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formation of life. The chemical change leading to the formation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life is called chemical evolution or molecular evolution.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Formation of Water, Ammonia and Methane</a:t>
            </a:r>
          </a:p>
        </p:txBody>
      </p:sp>
      <p:sp>
        <p:nvSpPr>
          <p:cNvPr id="1048608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primitive earth contained a large amount of hydrogen,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nitrogen, carbon and oxygen. Of these, hydrogen was very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active. It combined with nitrogen to form ammonia, with oxygen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form water; and with carbon to form methane.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Nitrogen + Hydrogen —&gt;   Ammonia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Carbon + Hydrogen   —&gt;   Methane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Oxygen + Hydrogen   —&gt;   Water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Content Placeholder 2"/>
          <p:cNvSpPr>
            <a:spLocks noGrp="1"/>
          </p:cNvSpPr>
          <p:nvPr>
            <p:ph sz="quarter" idx="13"/>
          </p:nvPr>
        </p:nvSpPr>
        <p:spPr>
          <a:xfrm>
            <a:off x="745176" y="483978"/>
            <a:ext cx="10394707" cy="3311189"/>
          </a:xfrm>
        </p:spPr>
        <p:txBody>
          <a:bodyPr>
            <a:normAutofit fontScale="875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As the temperature of the earth was high, ammonia and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methane remained as gases and water as superheated steam.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 As years passed, the temperature of the earth came down.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Steam condensed into water and resulted in rain. Since the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earth was very hot, the rain droplets evaporated immediately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on reaching the earth. Again rain was formed. This process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was repeated for millions of years and the surface of the earth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became cooler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Content Placeholder 2"/>
          <p:cNvSpPr>
            <a:spLocks noGrp="1"/>
          </p:cNvSpPr>
          <p:nvPr>
            <p:ph sz="quarter" idx="13"/>
          </p:nvPr>
        </p:nvSpPr>
        <p:spPr>
          <a:xfrm>
            <a:off x="472044" y="543354"/>
            <a:ext cx="10394707" cy="3311189"/>
          </a:xfrm>
        </p:spPr>
        <p:txBody>
          <a:bodyPr>
            <a:normAutofit fontScale="95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Water gradually accumulated and this led to the formation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rivers, streams, lakes, seas, and oceans. Compounds like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ammonia, methane, etc. were dissolved in rain water and were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accumulated in the sea. Mineral rocks also dissolved leading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to the accumulation of minerals and salts in sea water. Thus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first chemicals formed on the earth were water, ammonia,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methane, etc.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Formation of Micromolecules</a:t>
            </a:r>
          </a:p>
        </p:txBody>
      </p:sp>
      <p:sp>
        <p:nvSpPr>
          <p:cNvPr id="1048612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837765"/>
            <a:ext cx="10394707" cy="373176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next step in evolution was the formation of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micromolecules (molecules with a molecular weight less than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100 daltons).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  Amino acids, fatty acids, monosaccharides, purine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pyrimidines, adenosine monophosphate (AMP). adenosine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diphosphate (ADP), adenosine triphosphate (ATP) are some of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biologically important micromolecules. They were produced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by the combinations of already formed compounds and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elements These combinations required energy Energy was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obtained from the sun, lightning and volcanoes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Formation of Macro Molecules</a:t>
            </a:r>
          </a:p>
        </p:txBody>
      </p:sp>
      <p:sp>
        <p:nvSpPr>
          <p:cNvPr id="1048614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After the formation of micromotecules. macromolecules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are formed by the combination of micromolecules Proteins.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lipids, polysaccrharids, nuclic acids are some of the examples </a:t>
            </a:r>
          </a:p>
          <a:p>
            <a:pPr marL="0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of macromolecUles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668</Words>
  <Application>Microsoft Office PowerPoint</Application>
  <PresentationFormat>Custom</PresentationFormat>
  <Paragraphs>75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Main Event</vt:lpstr>
      <vt:lpstr>EARTH AND ITS ENVIRONMENT</vt:lpstr>
      <vt:lpstr>Formation of Earth</vt:lpstr>
      <vt:lpstr>Slide 3</vt:lpstr>
      <vt:lpstr>Evolution of earth over time</vt:lpstr>
      <vt:lpstr>Formation of Water, Ammonia and Methane</vt:lpstr>
      <vt:lpstr>Slide 6</vt:lpstr>
      <vt:lpstr>Slide 7</vt:lpstr>
      <vt:lpstr>Formation of Micromolecules</vt:lpstr>
      <vt:lpstr>Formation of Macro Molecules</vt:lpstr>
      <vt:lpstr>Formation of Living Organisms</vt:lpstr>
      <vt:lpstr>Precell to Cell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 AND ITS ENVIRONMENT</dc:title>
  <dc:creator>Dileep .</dc:creator>
  <cp:lastModifiedBy>MYLAP</cp:lastModifiedBy>
  <cp:revision>2</cp:revision>
  <dcterms:created xsi:type="dcterms:W3CDTF">2020-08-27T02:10:40Z</dcterms:created>
  <dcterms:modified xsi:type="dcterms:W3CDTF">2020-10-21T13:01:35Z</dcterms:modified>
</cp:coreProperties>
</file>