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8" r:id="rId4"/>
    <p:sldId id="259" r:id="rId5"/>
    <p:sldId id="260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4AC55F7B-8EEF-4902-BB80-F955DD0CA784}">
          <p14:sldIdLst>
            <p14:sldId id="256"/>
            <p14:sldId id="261"/>
            <p14:sldId id="258"/>
            <p14:sldId id="259"/>
            <p14:sldId id="260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E6E6E6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33C6B3-5E2B-4FF4-BB12-DF548AEC6BF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i-IN"/>
        </a:p>
      </dgm:t>
    </dgm:pt>
    <dgm:pt modelId="{1FBB76BC-9EB2-4C7C-A4DC-9A4F3B220BF4}">
      <dgm:prSet phldrT="[Text]" custT="1"/>
      <dgm:spPr/>
      <dgm:t>
        <a:bodyPr/>
        <a:lstStyle/>
        <a:p>
          <a:r>
            <a:rPr lang="en-I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FREE MARKET ECONOMY</a:t>
          </a:r>
          <a:endParaRPr lang="hi-IN" sz="2400" dirty="0">
            <a:solidFill>
              <a:srgbClr val="FF0000"/>
            </a:solidFill>
            <a:latin typeface="Times New Roman" panose="02020603050405020304" pitchFamily="18" charset="0"/>
          </a:endParaRPr>
        </a:p>
      </dgm:t>
    </dgm:pt>
    <dgm:pt modelId="{B49D976F-5B70-4681-854E-C7BD7B4F4818}" type="parTrans" cxnId="{F0B27B74-1EEB-49AD-9766-58CE6E8D6991}">
      <dgm:prSet/>
      <dgm:spPr/>
      <dgm:t>
        <a:bodyPr/>
        <a:lstStyle/>
        <a:p>
          <a:endParaRPr lang="hi-IN"/>
        </a:p>
      </dgm:t>
    </dgm:pt>
    <dgm:pt modelId="{D69295E2-69EF-4266-9E86-C468C08380A4}" type="sibTrans" cxnId="{F0B27B74-1EEB-49AD-9766-58CE6E8D6991}">
      <dgm:prSet/>
      <dgm:spPr/>
      <dgm:t>
        <a:bodyPr/>
        <a:lstStyle/>
        <a:p>
          <a:endParaRPr lang="hi-IN"/>
        </a:p>
      </dgm:t>
    </dgm:pt>
    <dgm:pt modelId="{984EB3FD-0581-4554-836D-39AA810211C2}">
      <dgm:prSet phldrT="[Text]" custT="1"/>
      <dgm:spPr/>
      <dgm:t>
        <a:bodyPr/>
        <a:lstStyle/>
        <a:p>
          <a:r>
            <a:rPr lang="en-IN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LAISSEZFAIRE-GOVT INVOLMENT IS LOW IN ECONOMY</a:t>
          </a:r>
          <a:endParaRPr lang="hi-IN" sz="2000" dirty="0">
            <a:solidFill>
              <a:srgbClr val="FF0000"/>
            </a:solidFill>
            <a:latin typeface="Times New Roman" panose="02020603050405020304" pitchFamily="18" charset="0"/>
          </a:endParaRPr>
        </a:p>
      </dgm:t>
    </dgm:pt>
    <dgm:pt modelId="{5649B109-8456-4776-89F1-E7870E83B8E8}" type="parTrans" cxnId="{951E42CE-AB9D-439C-A689-11B16ED57602}">
      <dgm:prSet/>
      <dgm:spPr/>
      <dgm:t>
        <a:bodyPr/>
        <a:lstStyle/>
        <a:p>
          <a:endParaRPr lang="hi-IN"/>
        </a:p>
      </dgm:t>
    </dgm:pt>
    <dgm:pt modelId="{2B1DBB6F-D37E-469D-8219-712C8FCECD60}" type="sibTrans" cxnId="{951E42CE-AB9D-439C-A689-11B16ED57602}">
      <dgm:prSet/>
      <dgm:spPr/>
      <dgm:t>
        <a:bodyPr/>
        <a:lstStyle/>
        <a:p>
          <a:endParaRPr lang="hi-IN"/>
        </a:p>
      </dgm:t>
    </dgm:pt>
    <dgm:pt modelId="{354CFEC9-C109-46D8-9A6A-0019C99EF56C}">
      <dgm:prSet phldrT="[Text]" custT="1"/>
      <dgm:spPr/>
      <dgm:t>
        <a:bodyPr/>
        <a:lstStyle/>
        <a:p>
          <a:r>
            <a:rPr lang="en-IN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ALL THE BUSINESS ACTIVITIES ARE CONTROLLED BY PRIVATE</a:t>
          </a:r>
          <a:endParaRPr lang="hi-IN" sz="2000" dirty="0">
            <a:solidFill>
              <a:srgbClr val="FF0000"/>
            </a:solidFill>
            <a:latin typeface="Times New Roman" panose="02020603050405020304" pitchFamily="18" charset="0"/>
          </a:endParaRPr>
        </a:p>
      </dgm:t>
    </dgm:pt>
    <dgm:pt modelId="{376BDAFE-578B-44E3-9E43-9EB4AB6A17E0}" type="parTrans" cxnId="{D70C1523-813A-497F-BC31-CD95981F921F}">
      <dgm:prSet/>
      <dgm:spPr/>
      <dgm:t>
        <a:bodyPr/>
        <a:lstStyle/>
        <a:p>
          <a:endParaRPr lang="hi-IN"/>
        </a:p>
      </dgm:t>
    </dgm:pt>
    <dgm:pt modelId="{217FD26F-C56B-4F55-AE45-45FDA434B11B}" type="sibTrans" cxnId="{D70C1523-813A-497F-BC31-CD95981F921F}">
      <dgm:prSet/>
      <dgm:spPr/>
      <dgm:t>
        <a:bodyPr/>
        <a:lstStyle/>
        <a:p>
          <a:endParaRPr lang="hi-IN"/>
        </a:p>
      </dgm:t>
    </dgm:pt>
    <dgm:pt modelId="{CDC9D0E0-6A45-4F7A-94C7-1559738207D5}" type="pres">
      <dgm:prSet presAssocID="{A833C6B3-5E2B-4FF4-BB12-DF548AEC6BF6}" presName="linear" presStyleCnt="0">
        <dgm:presLayoutVars>
          <dgm:dir/>
          <dgm:animLvl val="lvl"/>
          <dgm:resizeHandles val="exact"/>
        </dgm:presLayoutVars>
      </dgm:prSet>
      <dgm:spPr/>
    </dgm:pt>
    <dgm:pt modelId="{094F42D4-5441-444F-9658-D0533FE71F8D}" type="pres">
      <dgm:prSet presAssocID="{1FBB76BC-9EB2-4C7C-A4DC-9A4F3B220BF4}" presName="parentLin" presStyleCnt="0"/>
      <dgm:spPr/>
    </dgm:pt>
    <dgm:pt modelId="{39F1F7FC-DB9A-40B6-BA2A-8393E97E3E09}" type="pres">
      <dgm:prSet presAssocID="{1FBB76BC-9EB2-4C7C-A4DC-9A4F3B220BF4}" presName="parentLeftMargin" presStyleLbl="node1" presStyleIdx="0" presStyleCnt="3"/>
      <dgm:spPr/>
    </dgm:pt>
    <dgm:pt modelId="{1F959211-E246-41EC-ADD5-00552CE3DA0F}" type="pres">
      <dgm:prSet presAssocID="{1FBB76BC-9EB2-4C7C-A4DC-9A4F3B220BF4}" presName="parentText" presStyleLbl="node1" presStyleIdx="0" presStyleCnt="3" custScaleX="150191" custScaleY="552856" custLinFactNeighborX="62" custLinFactNeighborY="-63492">
        <dgm:presLayoutVars>
          <dgm:chMax val="0"/>
          <dgm:bulletEnabled val="1"/>
        </dgm:presLayoutVars>
      </dgm:prSet>
      <dgm:spPr/>
    </dgm:pt>
    <dgm:pt modelId="{31CDA409-E85C-4631-827E-51E337A33C5D}" type="pres">
      <dgm:prSet presAssocID="{1FBB76BC-9EB2-4C7C-A4DC-9A4F3B220BF4}" presName="negativeSpace" presStyleCnt="0"/>
      <dgm:spPr/>
    </dgm:pt>
    <dgm:pt modelId="{36B816BC-84A6-4677-8DFC-822CE0E1EBD3}" type="pres">
      <dgm:prSet presAssocID="{1FBB76BC-9EB2-4C7C-A4DC-9A4F3B220BF4}" presName="childText" presStyleLbl="conFgAcc1" presStyleIdx="0" presStyleCnt="3">
        <dgm:presLayoutVars>
          <dgm:bulletEnabled val="1"/>
        </dgm:presLayoutVars>
      </dgm:prSet>
      <dgm:spPr/>
    </dgm:pt>
    <dgm:pt modelId="{B9E46750-6954-453E-81BE-CB4B5C96083B}" type="pres">
      <dgm:prSet presAssocID="{D69295E2-69EF-4266-9E86-C468C08380A4}" presName="spaceBetweenRectangles" presStyleCnt="0"/>
      <dgm:spPr/>
    </dgm:pt>
    <dgm:pt modelId="{C1F268F5-1F3B-4F31-8019-66E8062CD7F5}" type="pres">
      <dgm:prSet presAssocID="{984EB3FD-0581-4554-836D-39AA810211C2}" presName="parentLin" presStyleCnt="0"/>
      <dgm:spPr/>
    </dgm:pt>
    <dgm:pt modelId="{AFD4B2A2-16E1-4492-BEB9-7815109119BC}" type="pres">
      <dgm:prSet presAssocID="{984EB3FD-0581-4554-836D-39AA810211C2}" presName="parentLeftMargin" presStyleLbl="node1" presStyleIdx="0" presStyleCnt="3"/>
      <dgm:spPr/>
    </dgm:pt>
    <dgm:pt modelId="{9B210892-193D-487D-8FBE-B6BF49380796}" type="pres">
      <dgm:prSet presAssocID="{984EB3FD-0581-4554-836D-39AA810211C2}" presName="parentText" presStyleLbl="node1" presStyleIdx="1" presStyleCnt="3" custScaleX="142997" custScaleY="539237">
        <dgm:presLayoutVars>
          <dgm:chMax val="0"/>
          <dgm:bulletEnabled val="1"/>
        </dgm:presLayoutVars>
      </dgm:prSet>
      <dgm:spPr/>
    </dgm:pt>
    <dgm:pt modelId="{15028C5A-C8C3-46D6-B93B-2F89DDE80EC5}" type="pres">
      <dgm:prSet presAssocID="{984EB3FD-0581-4554-836D-39AA810211C2}" presName="negativeSpace" presStyleCnt="0"/>
      <dgm:spPr/>
    </dgm:pt>
    <dgm:pt modelId="{A7FAE716-AC71-405E-AF7B-F70B23F7FB20}" type="pres">
      <dgm:prSet presAssocID="{984EB3FD-0581-4554-836D-39AA810211C2}" presName="childText" presStyleLbl="conFgAcc1" presStyleIdx="1" presStyleCnt="3">
        <dgm:presLayoutVars>
          <dgm:bulletEnabled val="1"/>
        </dgm:presLayoutVars>
      </dgm:prSet>
      <dgm:spPr/>
    </dgm:pt>
    <dgm:pt modelId="{6FEDD718-9AEC-4A09-9A7D-DB083D6BB92A}" type="pres">
      <dgm:prSet presAssocID="{2B1DBB6F-D37E-469D-8219-712C8FCECD60}" presName="spaceBetweenRectangles" presStyleCnt="0"/>
      <dgm:spPr/>
    </dgm:pt>
    <dgm:pt modelId="{681477CB-A703-4A24-9A7E-8D38D31B154A}" type="pres">
      <dgm:prSet presAssocID="{354CFEC9-C109-46D8-9A6A-0019C99EF56C}" presName="parentLin" presStyleCnt="0"/>
      <dgm:spPr/>
    </dgm:pt>
    <dgm:pt modelId="{32B2470D-CE4F-4FFC-ABCA-97FD934C0199}" type="pres">
      <dgm:prSet presAssocID="{354CFEC9-C109-46D8-9A6A-0019C99EF56C}" presName="parentLeftMargin" presStyleLbl="node1" presStyleIdx="1" presStyleCnt="3"/>
      <dgm:spPr/>
    </dgm:pt>
    <dgm:pt modelId="{3D731AA4-53D3-4DB6-BC9B-F1B1C206BA3D}" type="pres">
      <dgm:prSet presAssocID="{354CFEC9-C109-46D8-9A6A-0019C99EF56C}" presName="parentText" presStyleLbl="node1" presStyleIdx="2" presStyleCnt="3" custScaleX="142997" custScaleY="471021">
        <dgm:presLayoutVars>
          <dgm:chMax val="0"/>
          <dgm:bulletEnabled val="1"/>
        </dgm:presLayoutVars>
      </dgm:prSet>
      <dgm:spPr/>
    </dgm:pt>
    <dgm:pt modelId="{28D0E95B-1EEC-43F8-97C9-C29D49BFFD91}" type="pres">
      <dgm:prSet presAssocID="{354CFEC9-C109-46D8-9A6A-0019C99EF56C}" presName="negativeSpace" presStyleCnt="0"/>
      <dgm:spPr/>
    </dgm:pt>
    <dgm:pt modelId="{700F6C75-E8B5-4070-A28B-3FCD91B4C042}" type="pres">
      <dgm:prSet presAssocID="{354CFEC9-C109-46D8-9A6A-0019C99EF56C}" presName="childText" presStyleLbl="conFgAcc1" presStyleIdx="2" presStyleCnt="3" custAng="0" custFlipVert="0" custScaleY="269856">
        <dgm:presLayoutVars>
          <dgm:bulletEnabled val="1"/>
        </dgm:presLayoutVars>
      </dgm:prSet>
      <dgm:spPr/>
    </dgm:pt>
  </dgm:ptLst>
  <dgm:cxnLst>
    <dgm:cxn modelId="{1EB29100-F9AD-4031-BEB4-BE5E14D1059B}" type="presOf" srcId="{1FBB76BC-9EB2-4C7C-A4DC-9A4F3B220BF4}" destId="{1F959211-E246-41EC-ADD5-00552CE3DA0F}" srcOrd="1" destOrd="0" presId="urn:microsoft.com/office/officeart/2005/8/layout/list1"/>
    <dgm:cxn modelId="{D70C1523-813A-497F-BC31-CD95981F921F}" srcId="{A833C6B3-5E2B-4FF4-BB12-DF548AEC6BF6}" destId="{354CFEC9-C109-46D8-9A6A-0019C99EF56C}" srcOrd="2" destOrd="0" parTransId="{376BDAFE-578B-44E3-9E43-9EB4AB6A17E0}" sibTransId="{217FD26F-C56B-4F55-AE45-45FDA434B11B}"/>
    <dgm:cxn modelId="{0E6A1625-BE1E-4368-93E1-EEEB0D0FD009}" type="presOf" srcId="{A833C6B3-5E2B-4FF4-BB12-DF548AEC6BF6}" destId="{CDC9D0E0-6A45-4F7A-94C7-1559738207D5}" srcOrd="0" destOrd="0" presId="urn:microsoft.com/office/officeart/2005/8/layout/list1"/>
    <dgm:cxn modelId="{F0B27B74-1EEB-49AD-9766-58CE6E8D6991}" srcId="{A833C6B3-5E2B-4FF4-BB12-DF548AEC6BF6}" destId="{1FBB76BC-9EB2-4C7C-A4DC-9A4F3B220BF4}" srcOrd="0" destOrd="0" parTransId="{B49D976F-5B70-4681-854E-C7BD7B4F4818}" sibTransId="{D69295E2-69EF-4266-9E86-C468C08380A4}"/>
    <dgm:cxn modelId="{6D0D8386-586C-4C90-BA9D-B3EE764746F6}" type="presOf" srcId="{984EB3FD-0581-4554-836D-39AA810211C2}" destId="{AFD4B2A2-16E1-4492-BEB9-7815109119BC}" srcOrd="0" destOrd="0" presId="urn:microsoft.com/office/officeart/2005/8/layout/list1"/>
    <dgm:cxn modelId="{0E11138B-009B-4C76-9505-2EEED572557C}" type="presOf" srcId="{354CFEC9-C109-46D8-9A6A-0019C99EF56C}" destId="{32B2470D-CE4F-4FFC-ABCA-97FD934C0199}" srcOrd="0" destOrd="0" presId="urn:microsoft.com/office/officeart/2005/8/layout/list1"/>
    <dgm:cxn modelId="{43A59EA5-D1C5-4AD4-8DCB-EEF804D15BB2}" type="presOf" srcId="{984EB3FD-0581-4554-836D-39AA810211C2}" destId="{9B210892-193D-487D-8FBE-B6BF49380796}" srcOrd="1" destOrd="0" presId="urn:microsoft.com/office/officeart/2005/8/layout/list1"/>
    <dgm:cxn modelId="{24BA47B7-D6A3-45BE-8F13-EC7011898CA0}" type="presOf" srcId="{1FBB76BC-9EB2-4C7C-A4DC-9A4F3B220BF4}" destId="{39F1F7FC-DB9A-40B6-BA2A-8393E97E3E09}" srcOrd="0" destOrd="0" presId="urn:microsoft.com/office/officeart/2005/8/layout/list1"/>
    <dgm:cxn modelId="{B34B51C4-E7A6-4348-80C3-61455CF5E588}" type="presOf" srcId="{354CFEC9-C109-46D8-9A6A-0019C99EF56C}" destId="{3D731AA4-53D3-4DB6-BC9B-F1B1C206BA3D}" srcOrd="1" destOrd="0" presId="urn:microsoft.com/office/officeart/2005/8/layout/list1"/>
    <dgm:cxn modelId="{951E42CE-AB9D-439C-A689-11B16ED57602}" srcId="{A833C6B3-5E2B-4FF4-BB12-DF548AEC6BF6}" destId="{984EB3FD-0581-4554-836D-39AA810211C2}" srcOrd="1" destOrd="0" parTransId="{5649B109-8456-4776-89F1-E7870E83B8E8}" sibTransId="{2B1DBB6F-D37E-469D-8219-712C8FCECD60}"/>
    <dgm:cxn modelId="{500EC4DB-8E3A-41EC-815A-0B573A0D71C7}" type="presParOf" srcId="{CDC9D0E0-6A45-4F7A-94C7-1559738207D5}" destId="{094F42D4-5441-444F-9658-D0533FE71F8D}" srcOrd="0" destOrd="0" presId="urn:microsoft.com/office/officeart/2005/8/layout/list1"/>
    <dgm:cxn modelId="{F00CE4C4-1311-4A06-8137-B53939C058CC}" type="presParOf" srcId="{094F42D4-5441-444F-9658-D0533FE71F8D}" destId="{39F1F7FC-DB9A-40B6-BA2A-8393E97E3E09}" srcOrd="0" destOrd="0" presId="urn:microsoft.com/office/officeart/2005/8/layout/list1"/>
    <dgm:cxn modelId="{6C0ADA20-4F6B-4C51-BE55-42F7687E6530}" type="presParOf" srcId="{094F42D4-5441-444F-9658-D0533FE71F8D}" destId="{1F959211-E246-41EC-ADD5-00552CE3DA0F}" srcOrd="1" destOrd="0" presId="urn:microsoft.com/office/officeart/2005/8/layout/list1"/>
    <dgm:cxn modelId="{EAE2072F-03EC-4815-A157-D7A47D915685}" type="presParOf" srcId="{CDC9D0E0-6A45-4F7A-94C7-1559738207D5}" destId="{31CDA409-E85C-4631-827E-51E337A33C5D}" srcOrd="1" destOrd="0" presId="urn:microsoft.com/office/officeart/2005/8/layout/list1"/>
    <dgm:cxn modelId="{A2959925-45E9-4C06-9A32-C1AA0DEA960C}" type="presParOf" srcId="{CDC9D0E0-6A45-4F7A-94C7-1559738207D5}" destId="{36B816BC-84A6-4677-8DFC-822CE0E1EBD3}" srcOrd="2" destOrd="0" presId="urn:microsoft.com/office/officeart/2005/8/layout/list1"/>
    <dgm:cxn modelId="{75258184-6885-4FE5-B83C-C8705C0AEEF9}" type="presParOf" srcId="{CDC9D0E0-6A45-4F7A-94C7-1559738207D5}" destId="{B9E46750-6954-453E-81BE-CB4B5C96083B}" srcOrd="3" destOrd="0" presId="urn:microsoft.com/office/officeart/2005/8/layout/list1"/>
    <dgm:cxn modelId="{2503FA39-2537-4061-B789-55EB7820253C}" type="presParOf" srcId="{CDC9D0E0-6A45-4F7A-94C7-1559738207D5}" destId="{C1F268F5-1F3B-4F31-8019-66E8062CD7F5}" srcOrd="4" destOrd="0" presId="urn:microsoft.com/office/officeart/2005/8/layout/list1"/>
    <dgm:cxn modelId="{8C6DB984-0019-408B-A134-B8270E005BF7}" type="presParOf" srcId="{C1F268F5-1F3B-4F31-8019-66E8062CD7F5}" destId="{AFD4B2A2-16E1-4492-BEB9-7815109119BC}" srcOrd="0" destOrd="0" presId="urn:microsoft.com/office/officeart/2005/8/layout/list1"/>
    <dgm:cxn modelId="{2195ECFD-0A63-4958-BBB2-EDFB580CAA0E}" type="presParOf" srcId="{C1F268F5-1F3B-4F31-8019-66E8062CD7F5}" destId="{9B210892-193D-487D-8FBE-B6BF49380796}" srcOrd="1" destOrd="0" presId="urn:microsoft.com/office/officeart/2005/8/layout/list1"/>
    <dgm:cxn modelId="{C4573ABD-5DD3-4B45-9231-31CF60975F72}" type="presParOf" srcId="{CDC9D0E0-6A45-4F7A-94C7-1559738207D5}" destId="{15028C5A-C8C3-46D6-B93B-2F89DDE80EC5}" srcOrd="5" destOrd="0" presId="urn:microsoft.com/office/officeart/2005/8/layout/list1"/>
    <dgm:cxn modelId="{B1FAF202-B65D-4D4E-BE22-BFEAA15198B5}" type="presParOf" srcId="{CDC9D0E0-6A45-4F7A-94C7-1559738207D5}" destId="{A7FAE716-AC71-405E-AF7B-F70B23F7FB20}" srcOrd="6" destOrd="0" presId="urn:microsoft.com/office/officeart/2005/8/layout/list1"/>
    <dgm:cxn modelId="{4CF10A41-63E0-498D-96A4-8108E128D115}" type="presParOf" srcId="{CDC9D0E0-6A45-4F7A-94C7-1559738207D5}" destId="{6FEDD718-9AEC-4A09-9A7D-DB083D6BB92A}" srcOrd="7" destOrd="0" presId="urn:microsoft.com/office/officeart/2005/8/layout/list1"/>
    <dgm:cxn modelId="{61D64AE6-4FBB-4D52-9204-21559AA7C698}" type="presParOf" srcId="{CDC9D0E0-6A45-4F7A-94C7-1559738207D5}" destId="{681477CB-A703-4A24-9A7E-8D38D31B154A}" srcOrd="8" destOrd="0" presId="urn:microsoft.com/office/officeart/2005/8/layout/list1"/>
    <dgm:cxn modelId="{A1780B86-54EF-4B60-9A52-186FBA65ECDE}" type="presParOf" srcId="{681477CB-A703-4A24-9A7E-8D38D31B154A}" destId="{32B2470D-CE4F-4FFC-ABCA-97FD934C0199}" srcOrd="0" destOrd="0" presId="urn:microsoft.com/office/officeart/2005/8/layout/list1"/>
    <dgm:cxn modelId="{35AAE887-DB00-4803-9FD4-D46F3C19B97C}" type="presParOf" srcId="{681477CB-A703-4A24-9A7E-8D38D31B154A}" destId="{3D731AA4-53D3-4DB6-BC9B-F1B1C206BA3D}" srcOrd="1" destOrd="0" presId="urn:microsoft.com/office/officeart/2005/8/layout/list1"/>
    <dgm:cxn modelId="{61F14B5B-5EC2-4468-9C18-4FAD99AF0D03}" type="presParOf" srcId="{CDC9D0E0-6A45-4F7A-94C7-1559738207D5}" destId="{28D0E95B-1EEC-43F8-97C9-C29D49BFFD91}" srcOrd="9" destOrd="0" presId="urn:microsoft.com/office/officeart/2005/8/layout/list1"/>
    <dgm:cxn modelId="{11F73850-60CF-4725-A0C6-E2D702D9068A}" type="presParOf" srcId="{CDC9D0E0-6A45-4F7A-94C7-1559738207D5}" destId="{700F6C75-E8B5-4070-A28B-3FCD91B4C04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20464A-8BB0-4275-B0F6-79B729AFF5A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i-IN"/>
        </a:p>
      </dgm:t>
    </dgm:pt>
    <dgm:pt modelId="{F9EAF1B5-D23C-4588-A8B5-71E9AE1D2268}">
      <dgm:prSet phldrT="[Text]" custT="1"/>
      <dgm:spPr/>
      <dgm:t>
        <a:bodyPr/>
        <a:lstStyle/>
        <a:p>
          <a:r>
            <a:rPr lang="en-IN" sz="2400" dirty="0">
              <a:solidFill>
                <a:srgbClr val="FFFF00"/>
              </a:solidFill>
              <a:latin typeface="Times New Roman" panose="02020603050405020304" pitchFamily="18" charset="0"/>
            </a:rPr>
            <a:t>CONTROLLED ECONOMY/</a:t>
          </a:r>
        </a:p>
        <a:p>
          <a:r>
            <a:rPr lang="en-IN" sz="2400" dirty="0">
              <a:solidFill>
                <a:srgbClr val="FFFF00"/>
              </a:solidFill>
              <a:latin typeface="Times New Roman" panose="02020603050405020304" pitchFamily="18" charset="0"/>
            </a:rPr>
            <a:t>COMMAND ECONOMY</a:t>
          </a:r>
          <a:endParaRPr lang="hi-IN" sz="2400" dirty="0">
            <a:solidFill>
              <a:srgbClr val="FFFF00"/>
            </a:solidFill>
            <a:latin typeface="Times New Roman" panose="02020603050405020304" pitchFamily="18" charset="0"/>
          </a:endParaRPr>
        </a:p>
      </dgm:t>
    </dgm:pt>
    <dgm:pt modelId="{85A3E4B9-11E0-4963-B3BA-FF5A89137265}" type="parTrans" cxnId="{805C9B7D-FFF9-4F4A-AD89-337CBFA1CE67}">
      <dgm:prSet/>
      <dgm:spPr/>
      <dgm:t>
        <a:bodyPr/>
        <a:lstStyle/>
        <a:p>
          <a:endParaRPr lang="hi-IN"/>
        </a:p>
      </dgm:t>
    </dgm:pt>
    <dgm:pt modelId="{F4CE02C8-1987-4019-8CD4-F9B7C104A50B}" type="sibTrans" cxnId="{805C9B7D-FFF9-4F4A-AD89-337CBFA1CE67}">
      <dgm:prSet/>
      <dgm:spPr/>
      <dgm:t>
        <a:bodyPr/>
        <a:lstStyle/>
        <a:p>
          <a:endParaRPr lang="hi-IN"/>
        </a:p>
      </dgm:t>
    </dgm:pt>
    <dgm:pt modelId="{AA946C12-4CBB-4022-B063-AE61DFDFCABC}">
      <dgm:prSet phldrT="[Text]" custT="1"/>
      <dgm:spPr/>
      <dgm:t>
        <a:bodyPr/>
        <a:lstStyle/>
        <a:p>
          <a:r>
            <a:rPr lang="en-IN" sz="2000" dirty="0">
              <a:solidFill>
                <a:srgbClr val="FFFF00"/>
              </a:solidFill>
              <a:latin typeface="Times New Roman" panose="02020603050405020304" pitchFamily="18" charset="0"/>
            </a:rPr>
            <a:t>CENTRAL GOVT CONTROLL ALL BUSINESS ACTIVITY</a:t>
          </a:r>
          <a:endParaRPr lang="hi-IN" sz="2000" dirty="0">
            <a:solidFill>
              <a:srgbClr val="FFFF00"/>
            </a:solidFill>
            <a:latin typeface="Times New Roman" panose="02020603050405020304" pitchFamily="18" charset="0"/>
          </a:endParaRPr>
        </a:p>
      </dgm:t>
    </dgm:pt>
    <dgm:pt modelId="{E9BED580-2AB2-4C40-AA5C-2B56690B0C41}" type="parTrans" cxnId="{70512078-D941-44E1-ABF4-E09D7B7A0708}">
      <dgm:prSet/>
      <dgm:spPr/>
      <dgm:t>
        <a:bodyPr/>
        <a:lstStyle/>
        <a:p>
          <a:endParaRPr lang="hi-IN"/>
        </a:p>
      </dgm:t>
    </dgm:pt>
    <dgm:pt modelId="{7E912EDF-6045-481B-BF59-FCF23CE7B960}" type="sibTrans" cxnId="{70512078-D941-44E1-ABF4-E09D7B7A0708}">
      <dgm:prSet/>
      <dgm:spPr/>
      <dgm:t>
        <a:bodyPr/>
        <a:lstStyle/>
        <a:p>
          <a:endParaRPr lang="hi-IN"/>
        </a:p>
      </dgm:t>
    </dgm:pt>
    <dgm:pt modelId="{EE705419-F50D-4F32-86BE-698D565235A8}">
      <dgm:prSet phldrT="[Text]" custT="1"/>
      <dgm:spPr/>
      <dgm:t>
        <a:bodyPr/>
        <a:lstStyle/>
        <a:p>
          <a:r>
            <a:rPr lang="en-IN" sz="2400" dirty="0">
              <a:solidFill>
                <a:srgbClr val="FFFF00"/>
              </a:solidFill>
              <a:latin typeface="Times New Roman" panose="02020603050405020304" pitchFamily="18" charset="0"/>
            </a:rPr>
            <a:t>IN BUSINESS, NO ROLL IN PRIVATE SECTOR</a:t>
          </a:r>
          <a:endParaRPr lang="hi-IN" sz="2400" dirty="0">
            <a:solidFill>
              <a:srgbClr val="FFFF00"/>
            </a:solidFill>
            <a:latin typeface="Times New Roman" panose="02020603050405020304" pitchFamily="18" charset="0"/>
          </a:endParaRPr>
        </a:p>
      </dgm:t>
    </dgm:pt>
    <dgm:pt modelId="{EE337809-18E9-4105-A446-0A6BF0E7F5EA}" type="parTrans" cxnId="{95209EE3-7CE0-4621-B664-B3982BC74072}">
      <dgm:prSet/>
      <dgm:spPr/>
      <dgm:t>
        <a:bodyPr/>
        <a:lstStyle/>
        <a:p>
          <a:endParaRPr lang="hi-IN"/>
        </a:p>
      </dgm:t>
    </dgm:pt>
    <dgm:pt modelId="{4B4D9D82-A930-4237-9EC9-BC0948394278}" type="sibTrans" cxnId="{95209EE3-7CE0-4621-B664-B3982BC74072}">
      <dgm:prSet/>
      <dgm:spPr/>
      <dgm:t>
        <a:bodyPr/>
        <a:lstStyle/>
        <a:p>
          <a:endParaRPr lang="hi-IN"/>
        </a:p>
      </dgm:t>
    </dgm:pt>
    <dgm:pt modelId="{F69B4C51-1832-428B-BF43-C3D63DE7DC5E}" type="pres">
      <dgm:prSet presAssocID="{1620464A-8BB0-4275-B0F6-79B729AFF5A0}" presName="linear" presStyleCnt="0">
        <dgm:presLayoutVars>
          <dgm:dir/>
          <dgm:animLvl val="lvl"/>
          <dgm:resizeHandles val="exact"/>
        </dgm:presLayoutVars>
      </dgm:prSet>
      <dgm:spPr/>
    </dgm:pt>
    <dgm:pt modelId="{C17EBC9B-4B30-4DAF-938C-166EA659D8FD}" type="pres">
      <dgm:prSet presAssocID="{F9EAF1B5-D23C-4588-A8B5-71E9AE1D2268}" presName="parentLin" presStyleCnt="0"/>
      <dgm:spPr/>
    </dgm:pt>
    <dgm:pt modelId="{8D8DF79E-E53A-4700-AC3D-ED5A104663D2}" type="pres">
      <dgm:prSet presAssocID="{F9EAF1B5-D23C-4588-A8B5-71E9AE1D2268}" presName="parentLeftMargin" presStyleLbl="node1" presStyleIdx="0" presStyleCnt="3"/>
      <dgm:spPr/>
    </dgm:pt>
    <dgm:pt modelId="{43787741-4735-435A-8C2C-08519D250565}" type="pres">
      <dgm:prSet presAssocID="{F9EAF1B5-D23C-4588-A8B5-71E9AE1D2268}" presName="parentText" presStyleLbl="node1" presStyleIdx="0" presStyleCnt="3" custScaleX="150037" custScaleY="264243">
        <dgm:presLayoutVars>
          <dgm:chMax val="0"/>
          <dgm:bulletEnabled val="1"/>
        </dgm:presLayoutVars>
      </dgm:prSet>
      <dgm:spPr/>
    </dgm:pt>
    <dgm:pt modelId="{98D64FFA-3932-434E-B70D-F4C0A47D6701}" type="pres">
      <dgm:prSet presAssocID="{F9EAF1B5-D23C-4588-A8B5-71E9AE1D2268}" presName="negativeSpace" presStyleCnt="0"/>
      <dgm:spPr/>
    </dgm:pt>
    <dgm:pt modelId="{DC201BE7-C574-420D-991A-8830923E2D9B}" type="pres">
      <dgm:prSet presAssocID="{F9EAF1B5-D23C-4588-A8B5-71E9AE1D2268}" presName="childText" presStyleLbl="conFgAcc1" presStyleIdx="0" presStyleCnt="3">
        <dgm:presLayoutVars>
          <dgm:bulletEnabled val="1"/>
        </dgm:presLayoutVars>
      </dgm:prSet>
      <dgm:spPr/>
    </dgm:pt>
    <dgm:pt modelId="{C03966CB-3923-4AB2-A0FD-C63302DF28F6}" type="pres">
      <dgm:prSet presAssocID="{F4CE02C8-1987-4019-8CD4-F9B7C104A50B}" presName="spaceBetweenRectangles" presStyleCnt="0"/>
      <dgm:spPr/>
    </dgm:pt>
    <dgm:pt modelId="{1D065A62-FEB9-4702-8E90-61E3A5F9E15B}" type="pres">
      <dgm:prSet presAssocID="{AA946C12-4CBB-4022-B063-AE61DFDFCABC}" presName="parentLin" presStyleCnt="0"/>
      <dgm:spPr/>
    </dgm:pt>
    <dgm:pt modelId="{347E5476-81B1-4B67-A9E0-7DA73DE453C3}" type="pres">
      <dgm:prSet presAssocID="{AA946C12-4CBB-4022-B063-AE61DFDFCABC}" presName="parentLeftMargin" presStyleLbl="node1" presStyleIdx="0" presStyleCnt="3"/>
      <dgm:spPr/>
    </dgm:pt>
    <dgm:pt modelId="{B2FA61FB-7860-4749-90B9-D9DDB144B309}" type="pres">
      <dgm:prSet presAssocID="{AA946C12-4CBB-4022-B063-AE61DFDFCABC}" presName="parentText" presStyleLbl="node1" presStyleIdx="1" presStyleCnt="3" custScaleX="142857" custScaleY="187163">
        <dgm:presLayoutVars>
          <dgm:chMax val="0"/>
          <dgm:bulletEnabled val="1"/>
        </dgm:presLayoutVars>
      </dgm:prSet>
      <dgm:spPr/>
    </dgm:pt>
    <dgm:pt modelId="{8C8548E0-F812-4ED8-AF4D-157864BBFFEA}" type="pres">
      <dgm:prSet presAssocID="{AA946C12-4CBB-4022-B063-AE61DFDFCABC}" presName="negativeSpace" presStyleCnt="0"/>
      <dgm:spPr/>
    </dgm:pt>
    <dgm:pt modelId="{B11CD065-78D1-4935-860F-F8234F7B18A4}" type="pres">
      <dgm:prSet presAssocID="{AA946C12-4CBB-4022-B063-AE61DFDFCABC}" presName="childText" presStyleLbl="conFgAcc1" presStyleIdx="1" presStyleCnt="3">
        <dgm:presLayoutVars>
          <dgm:bulletEnabled val="1"/>
        </dgm:presLayoutVars>
      </dgm:prSet>
      <dgm:spPr/>
    </dgm:pt>
    <dgm:pt modelId="{CDADC68B-814A-4729-A2D1-260DABAA4D4A}" type="pres">
      <dgm:prSet presAssocID="{7E912EDF-6045-481B-BF59-FCF23CE7B960}" presName="spaceBetweenRectangles" presStyleCnt="0"/>
      <dgm:spPr/>
    </dgm:pt>
    <dgm:pt modelId="{6A3936FE-A532-4F24-8F90-2F866BF22C09}" type="pres">
      <dgm:prSet presAssocID="{EE705419-F50D-4F32-86BE-698D565235A8}" presName="parentLin" presStyleCnt="0"/>
      <dgm:spPr/>
    </dgm:pt>
    <dgm:pt modelId="{E7667235-1452-46CD-99DE-1CE7A2FEA3F2}" type="pres">
      <dgm:prSet presAssocID="{EE705419-F50D-4F32-86BE-698D565235A8}" presName="parentLeftMargin" presStyleLbl="node1" presStyleIdx="1" presStyleCnt="3"/>
      <dgm:spPr/>
    </dgm:pt>
    <dgm:pt modelId="{3BAB48C5-DAFA-436A-877C-C5AB7D50D454}" type="pres">
      <dgm:prSet presAssocID="{EE705419-F50D-4F32-86BE-698D565235A8}" presName="parentText" presStyleLbl="node1" presStyleIdx="2" presStyleCnt="3" custScaleX="142857" custScaleY="235589">
        <dgm:presLayoutVars>
          <dgm:chMax val="0"/>
          <dgm:bulletEnabled val="1"/>
        </dgm:presLayoutVars>
      </dgm:prSet>
      <dgm:spPr/>
    </dgm:pt>
    <dgm:pt modelId="{7E4E15B6-6CD4-4DEB-8AE8-6161BACBED7A}" type="pres">
      <dgm:prSet presAssocID="{EE705419-F50D-4F32-86BE-698D565235A8}" presName="negativeSpace" presStyleCnt="0"/>
      <dgm:spPr/>
    </dgm:pt>
    <dgm:pt modelId="{50E55E62-4FFD-4C37-AEFE-8892EE3090DD}" type="pres">
      <dgm:prSet presAssocID="{EE705419-F50D-4F32-86BE-698D565235A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7939805-C3AD-4433-9379-2FE8EF726B20}" type="presOf" srcId="{F9EAF1B5-D23C-4588-A8B5-71E9AE1D2268}" destId="{43787741-4735-435A-8C2C-08519D250565}" srcOrd="1" destOrd="0" presId="urn:microsoft.com/office/officeart/2005/8/layout/list1"/>
    <dgm:cxn modelId="{827F1026-5BF9-4530-A805-7F36DFD63141}" type="presOf" srcId="{F9EAF1B5-D23C-4588-A8B5-71E9AE1D2268}" destId="{8D8DF79E-E53A-4700-AC3D-ED5A104663D2}" srcOrd="0" destOrd="0" presId="urn:microsoft.com/office/officeart/2005/8/layout/list1"/>
    <dgm:cxn modelId="{7770AC2F-6B63-4626-BBAC-1A1130ABAF76}" type="presOf" srcId="{EE705419-F50D-4F32-86BE-698D565235A8}" destId="{3BAB48C5-DAFA-436A-877C-C5AB7D50D454}" srcOrd="1" destOrd="0" presId="urn:microsoft.com/office/officeart/2005/8/layout/list1"/>
    <dgm:cxn modelId="{A8170575-83E7-4137-BB99-036306269EBA}" type="presOf" srcId="{AA946C12-4CBB-4022-B063-AE61DFDFCABC}" destId="{347E5476-81B1-4B67-A9E0-7DA73DE453C3}" srcOrd="0" destOrd="0" presId="urn:microsoft.com/office/officeart/2005/8/layout/list1"/>
    <dgm:cxn modelId="{70512078-D941-44E1-ABF4-E09D7B7A0708}" srcId="{1620464A-8BB0-4275-B0F6-79B729AFF5A0}" destId="{AA946C12-4CBB-4022-B063-AE61DFDFCABC}" srcOrd="1" destOrd="0" parTransId="{E9BED580-2AB2-4C40-AA5C-2B56690B0C41}" sibTransId="{7E912EDF-6045-481B-BF59-FCF23CE7B960}"/>
    <dgm:cxn modelId="{805C9B7D-FFF9-4F4A-AD89-337CBFA1CE67}" srcId="{1620464A-8BB0-4275-B0F6-79B729AFF5A0}" destId="{F9EAF1B5-D23C-4588-A8B5-71E9AE1D2268}" srcOrd="0" destOrd="0" parTransId="{85A3E4B9-11E0-4963-B3BA-FF5A89137265}" sibTransId="{F4CE02C8-1987-4019-8CD4-F9B7C104A50B}"/>
    <dgm:cxn modelId="{E7B7F986-075A-4F60-820D-EFB6F2A32C89}" type="presOf" srcId="{EE705419-F50D-4F32-86BE-698D565235A8}" destId="{E7667235-1452-46CD-99DE-1CE7A2FEA3F2}" srcOrd="0" destOrd="0" presId="urn:microsoft.com/office/officeart/2005/8/layout/list1"/>
    <dgm:cxn modelId="{25F898B6-1127-4D8C-9983-C6CE5B4DA065}" type="presOf" srcId="{AA946C12-4CBB-4022-B063-AE61DFDFCABC}" destId="{B2FA61FB-7860-4749-90B9-D9DDB144B309}" srcOrd="1" destOrd="0" presId="urn:microsoft.com/office/officeart/2005/8/layout/list1"/>
    <dgm:cxn modelId="{1B8BD6C8-0152-4A9D-AF78-DC4C2C2F2602}" type="presOf" srcId="{1620464A-8BB0-4275-B0F6-79B729AFF5A0}" destId="{F69B4C51-1832-428B-BF43-C3D63DE7DC5E}" srcOrd="0" destOrd="0" presId="urn:microsoft.com/office/officeart/2005/8/layout/list1"/>
    <dgm:cxn modelId="{95209EE3-7CE0-4621-B664-B3982BC74072}" srcId="{1620464A-8BB0-4275-B0F6-79B729AFF5A0}" destId="{EE705419-F50D-4F32-86BE-698D565235A8}" srcOrd="2" destOrd="0" parTransId="{EE337809-18E9-4105-A446-0A6BF0E7F5EA}" sibTransId="{4B4D9D82-A930-4237-9EC9-BC0948394278}"/>
    <dgm:cxn modelId="{94948548-793C-477D-B716-C07AC868F0CA}" type="presParOf" srcId="{F69B4C51-1832-428B-BF43-C3D63DE7DC5E}" destId="{C17EBC9B-4B30-4DAF-938C-166EA659D8FD}" srcOrd="0" destOrd="0" presId="urn:microsoft.com/office/officeart/2005/8/layout/list1"/>
    <dgm:cxn modelId="{C7E53FFB-A811-4E48-8973-32F9EAEE44CF}" type="presParOf" srcId="{C17EBC9B-4B30-4DAF-938C-166EA659D8FD}" destId="{8D8DF79E-E53A-4700-AC3D-ED5A104663D2}" srcOrd="0" destOrd="0" presId="urn:microsoft.com/office/officeart/2005/8/layout/list1"/>
    <dgm:cxn modelId="{FD1F5205-162B-4986-A1DF-39B59DBBAC67}" type="presParOf" srcId="{C17EBC9B-4B30-4DAF-938C-166EA659D8FD}" destId="{43787741-4735-435A-8C2C-08519D250565}" srcOrd="1" destOrd="0" presId="urn:microsoft.com/office/officeart/2005/8/layout/list1"/>
    <dgm:cxn modelId="{71618288-7C71-4C2B-B215-EC75CA468324}" type="presParOf" srcId="{F69B4C51-1832-428B-BF43-C3D63DE7DC5E}" destId="{98D64FFA-3932-434E-B70D-F4C0A47D6701}" srcOrd="1" destOrd="0" presId="urn:microsoft.com/office/officeart/2005/8/layout/list1"/>
    <dgm:cxn modelId="{4E69C8CB-EEC2-4F21-B192-3BD96C593032}" type="presParOf" srcId="{F69B4C51-1832-428B-BF43-C3D63DE7DC5E}" destId="{DC201BE7-C574-420D-991A-8830923E2D9B}" srcOrd="2" destOrd="0" presId="urn:microsoft.com/office/officeart/2005/8/layout/list1"/>
    <dgm:cxn modelId="{B2FF1F13-06E6-4571-A567-5C5ACD3ED057}" type="presParOf" srcId="{F69B4C51-1832-428B-BF43-C3D63DE7DC5E}" destId="{C03966CB-3923-4AB2-A0FD-C63302DF28F6}" srcOrd="3" destOrd="0" presId="urn:microsoft.com/office/officeart/2005/8/layout/list1"/>
    <dgm:cxn modelId="{152AFDEC-5D8D-4BEC-8023-59E471BC842A}" type="presParOf" srcId="{F69B4C51-1832-428B-BF43-C3D63DE7DC5E}" destId="{1D065A62-FEB9-4702-8E90-61E3A5F9E15B}" srcOrd="4" destOrd="0" presId="urn:microsoft.com/office/officeart/2005/8/layout/list1"/>
    <dgm:cxn modelId="{5E195F5F-5E87-48F4-A495-603CD28D99B7}" type="presParOf" srcId="{1D065A62-FEB9-4702-8E90-61E3A5F9E15B}" destId="{347E5476-81B1-4B67-A9E0-7DA73DE453C3}" srcOrd="0" destOrd="0" presId="urn:microsoft.com/office/officeart/2005/8/layout/list1"/>
    <dgm:cxn modelId="{2C1338E8-F4A0-4707-B295-271027E81B3F}" type="presParOf" srcId="{1D065A62-FEB9-4702-8E90-61E3A5F9E15B}" destId="{B2FA61FB-7860-4749-90B9-D9DDB144B309}" srcOrd="1" destOrd="0" presId="urn:microsoft.com/office/officeart/2005/8/layout/list1"/>
    <dgm:cxn modelId="{CEA2955D-EA38-4B0B-A893-A03D9F04279E}" type="presParOf" srcId="{F69B4C51-1832-428B-BF43-C3D63DE7DC5E}" destId="{8C8548E0-F812-4ED8-AF4D-157864BBFFEA}" srcOrd="5" destOrd="0" presId="urn:microsoft.com/office/officeart/2005/8/layout/list1"/>
    <dgm:cxn modelId="{2CA28428-ECB8-4FFD-9408-B9BC70486EFC}" type="presParOf" srcId="{F69B4C51-1832-428B-BF43-C3D63DE7DC5E}" destId="{B11CD065-78D1-4935-860F-F8234F7B18A4}" srcOrd="6" destOrd="0" presId="urn:microsoft.com/office/officeart/2005/8/layout/list1"/>
    <dgm:cxn modelId="{54CAFA86-11DA-4468-9ABF-3B29AB16623F}" type="presParOf" srcId="{F69B4C51-1832-428B-BF43-C3D63DE7DC5E}" destId="{CDADC68B-814A-4729-A2D1-260DABAA4D4A}" srcOrd="7" destOrd="0" presId="urn:microsoft.com/office/officeart/2005/8/layout/list1"/>
    <dgm:cxn modelId="{D61DD5D2-F3E6-41C5-9476-7919797C69E3}" type="presParOf" srcId="{F69B4C51-1832-428B-BF43-C3D63DE7DC5E}" destId="{6A3936FE-A532-4F24-8F90-2F866BF22C09}" srcOrd="8" destOrd="0" presId="urn:microsoft.com/office/officeart/2005/8/layout/list1"/>
    <dgm:cxn modelId="{4E56E2B6-8362-4E31-B72D-A8F811552148}" type="presParOf" srcId="{6A3936FE-A532-4F24-8F90-2F866BF22C09}" destId="{E7667235-1452-46CD-99DE-1CE7A2FEA3F2}" srcOrd="0" destOrd="0" presId="urn:microsoft.com/office/officeart/2005/8/layout/list1"/>
    <dgm:cxn modelId="{A7CF7EFC-47EE-4FB3-A562-46C334DC9479}" type="presParOf" srcId="{6A3936FE-A532-4F24-8F90-2F866BF22C09}" destId="{3BAB48C5-DAFA-436A-877C-C5AB7D50D454}" srcOrd="1" destOrd="0" presId="urn:microsoft.com/office/officeart/2005/8/layout/list1"/>
    <dgm:cxn modelId="{F9644400-DF9A-44FB-93D3-A45AA3FBD33B}" type="presParOf" srcId="{F69B4C51-1832-428B-BF43-C3D63DE7DC5E}" destId="{7E4E15B6-6CD4-4DEB-8AE8-6161BACBED7A}" srcOrd="9" destOrd="0" presId="urn:microsoft.com/office/officeart/2005/8/layout/list1"/>
    <dgm:cxn modelId="{F14A7984-553C-4460-853C-FA4578FE5247}" type="presParOf" srcId="{F69B4C51-1832-428B-BF43-C3D63DE7DC5E}" destId="{50E55E62-4FFD-4C37-AEFE-8892EE3090D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816BC-84A6-4677-8DFC-822CE0E1EBD3}">
      <dsp:nvSpPr>
        <dsp:cNvPr id="0" name=""/>
        <dsp:cNvSpPr/>
      </dsp:nvSpPr>
      <dsp:spPr>
        <a:xfrm>
          <a:off x="0" y="836828"/>
          <a:ext cx="4999383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959211-E246-41EC-ADD5-00552CE3DA0F}">
      <dsp:nvSpPr>
        <dsp:cNvPr id="0" name=""/>
        <dsp:cNvSpPr/>
      </dsp:nvSpPr>
      <dsp:spPr>
        <a:xfrm>
          <a:off x="226919" y="898"/>
          <a:ext cx="4768415" cy="8160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275" tIns="0" rIns="13227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FREE MARKET ECONOMY</a:t>
          </a:r>
          <a:endParaRPr lang="hi-IN" sz="2400" kern="1200" dirty="0">
            <a:solidFill>
              <a:srgbClr val="FF0000"/>
            </a:solidFill>
            <a:latin typeface="Times New Roman" panose="02020603050405020304" pitchFamily="18" charset="0"/>
          </a:endParaRPr>
        </a:p>
      </dsp:txBody>
      <dsp:txXfrm>
        <a:off x="266754" y="40733"/>
        <a:ext cx="4688745" cy="736345"/>
      </dsp:txXfrm>
    </dsp:sp>
    <dsp:sp modelId="{A7FAE716-AC71-405E-AF7B-F70B23F7FB20}">
      <dsp:nvSpPr>
        <dsp:cNvPr id="0" name=""/>
        <dsp:cNvSpPr/>
      </dsp:nvSpPr>
      <dsp:spPr>
        <a:xfrm>
          <a:off x="0" y="1711941"/>
          <a:ext cx="4999383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210892-193D-487D-8FBE-B6BF49380796}">
      <dsp:nvSpPr>
        <dsp:cNvPr id="0" name=""/>
        <dsp:cNvSpPr/>
      </dsp:nvSpPr>
      <dsp:spPr>
        <a:xfrm>
          <a:off x="237763" y="989828"/>
          <a:ext cx="4759927" cy="7959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275" tIns="0" rIns="132275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000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LAISSEZFAIRE-GOVT INVOLMENT IS LOW IN ECONOMY</a:t>
          </a:r>
          <a:endParaRPr lang="hi-IN" sz="2000" kern="1200" dirty="0">
            <a:solidFill>
              <a:srgbClr val="FF0000"/>
            </a:solidFill>
            <a:latin typeface="Times New Roman" panose="02020603050405020304" pitchFamily="18" charset="0"/>
          </a:endParaRPr>
        </a:p>
      </dsp:txBody>
      <dsp:txXfrm>
        <a:off x="276616" y="1028681"/>
        <a:ext cx="4682221" cy="718207"/>
      </dsp:txXfrm>
    </dsp:sp>
    <dsp:sp modelId="{700F6C75-E8B5-4070-A28B-3FCD91B4C042}">
      <dsp:nvSpPr>
        <dsp:cNvPr id="0" name=""/>
        <dsp:cNvSpPr/>
      </dsp:nvSpPr>
      <dsp:spPr>
        <a:xfrm>
          <a:off x="0" y="2486368"/>
          <a:ext cx="4999383" cy="34001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731AA4-53D3-4DB6-BC9B-F1B1C206BA3D}">
      <dsp:nvSpPr>
        <dsp:cNvPr id="0" name=""/>
        <dsp:cNvSpPr/>
      </dsp:nvSpPr>
      <dsp:spPr>
        <a:xfrm>
          <a:off x="237763" y="1864941"/>
          <a:ext cx="4759927" cy="6952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275" tIns="0" rIns="132275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000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ALL THE BUSINESS ACTIVITIES ARE CONTROLLED BY PRIVATE</a:t>
          </a:r>
          <a:endParaRPr lang="hi-IN" sz="2000" kern="1200" dirty="0">
            <a:solidFill>
              <a:srgbClr val="FF0000"/>
            </a:solidFill>
            <a:latin typeface="Times New Roman" panose="02020603050405020304" pitchFamily="18" charset="0"/>
          </a:endParaRPr>
        </a:p>
      </dsp:txBody>
      <dsp:txXfrm>
        <a:off x="271701" y="1898879"/>
        <a:ext cx="4692051" cy="6273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201BE7-C574-420D-991A-8830923E2D9B}">
      <dsp:nvSpPr>
        <dsp:cNvPr id="0" name=""/>
        <dsp:cNvSpPr/>
      </dsp:nvSpPr>
      <dsp:spPr>
        <a:xfrm>
          <a:off x="0" y="813358"/>
          <a:ext cx="4995863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787741-4735-435A-8C2C-08519D250565}">
      <dsp:nvSpPr>
        <dsp:cNvPr id="0" name=""/>
        <dsp:cNvSpPr/>
      </dsp:nvSpPr>
      <dsp:spPr>
        <a:xfrm>
          <a:off x="226862" y="117668"/>
          <a:ext cx="4765296" cy="8580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182" tIns="0" rIns="13218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>
              <a:solidFill>
                <a:srgbClr val="FFFF00"/>
              </a:solidFill>
              <a:latin typeface="Times New Roman" panose="02020603050405020304" pitchFamily="18" charset="0"/>
            </a:rPr>
            <a:t>CONTROLLED ECONOMY/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>
              <a:solidFill>
                <a:srgbClr val="FFFF00"/>
              </a:solidFill>
              <a:latin typeface="Times New Roman" panose="02020603050405020304" pitchFamily="18" charset="0"/>
            </a:rPr>
            <a:t>COMMAND ECONOMY</a:t>
          </a:r>
          <a:endParaRPr lang="hi-IN" sz="2400" kern="1200" dirty="0">
            <a:solidFill>
              <a:srgbClr val="FFFF00"/>
            </a:solidFill>
            <a:latin typeface="Times New Roman" panose="02020603050405020304" pitchFamily="18" charset="0"/>
          </a:endParaRPr>
        </a:p>
      </dsp:txBody>
      <dsp:txXfrm>
        <a:off x="268748" y="159554"/>
        <a:ext cx="4681524" cy="774277"/>
      </dsp:txXfrm>
    </dsp:sp>
    <dsp:sp modelId="{B11CD065-78D1-4935-860F-F8234F7B18A4}">
      <dsp:nvSpPr>
        <dsp:cNvPr id="0" name=""/>
        <dsp:cNvSpPr/>
      </dsp:nvSpPr>
      <dsp:spPr>
        <a:xfrm>
          <a:off x="0" y="1595353"/>
          <a:ext cx="4995863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FA61FB-7860-4749-90B9-D9DDB144B309}">
      <dsp:nvSpPr>
        <dsp:cNvPr id="0" name=""/>
        <dsp:cNvSpPr/>
      </dsp:nvSpPr>
      <dsp:spPr>
        <a:xfrm>
          <a:off x="237840" y="1149958"/>
          <a:ext cx="4756798" cy="6077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182" tIns="0" rIns="13218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000" kern="1200" dirty="0">
              <a:solidFill>
                <a:srgbClr val="FFFF00"/>
              </a:solidFill>
              <a:latin typeface="Times New Roman" panose="02020603050405020304" pitchFamily="18" charset="0"/>
            </a:rPr>
            <a:t>CENTRAL GOVT CONTROLL ALL BUSINESS ACTIVITY</a:t>
          </a:r>
          <a:endParaRPr lang="hi-IN" sz="2000" kern="1200" dirty="0">
            <a:solidFill>
              <a:srgbClr val="FFFF00"/>
            </a:solidFill>
            <a:latin typeface="Times New Roman" panose="02020603050405020304" pitchFamily="18" charset="0"/>
          </a:endParaRPr>
        </a:p>
      </dsp:txBody>
      <dsp:txXfrm>
        <a:off x="267508" y="1179626"/>
        <a:ext cx="4697462" cy="548419"/>
      </dsp:txXfrm>
    </dsp:sp>
    <dsp:sp modelId="{50E55E62-4FFD-4C37-AEFE-8892EE3090DD}">
      <dsp:nvSpPr>
        <dsp:cNvPr id="0" name=""/>
        <dsp:cNvSpPr/>
      </dsp:nvSpPr>
      <dsp:spPr>
        <a:xfrm>
          <a:off x="0" y="2534598"/>
          <a:ext cx="4995863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AB48C5-DAFA-436A-877C-C5AB7D50D454}">
      <dsp:nvSpPr>
        <dsp:cNvPr id="0" name=""/>
        <dsp:cNvSpPr/>
      </dsp:nvSpPr>
      <dsp:spPr>
        <a:xfrm>
          <a:off x="237840" y="1931953"/>
          <a:ext cx="4756798" cy="7650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182" tIns="0" rIns="13218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>
              <a:solidFill>
                <a:srgbClr val="FFFF00"/>
              </a:solidFill>
              <a:latin typeface="Times New Roman" panose="02020603050405020304" pitchFamily="18" charset="0"/>
            </a:rPr>
            <a:t>IN BUSINESS, NO ROLL IN PRIVATE SECTOR</a:t>
          </a:r>
          <a:endParaRPr lang="hi-IN" sz="2400" kern="1200" dirty="0">
            <a:solidFill>
              <a:srgbClr val="FFFF00"/>
            </a:solidFill>
            <a:latin typeface="Times New Roman" panose="02020603050405020304" pitchFamily="18" charset="0"/>
          </a:endParaRPr>
        </a:p>
      </dsp:txBody>
      <dsp:txXfrm>
        <a:off x="275184" y="1969297"/>
        <a:ext cx="4682110" cy="6903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8/15/2020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D43B2-74BE-4048-963A-8F798383BB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90122" y="980661"/>
            <a:ext cx="4890052" cy="1245705"/>
          </a:xfrm>
        </p:spPr>
        <p:txBody>
          <a:bodyPr/>
          <a:lstStyle/>
          <a:p>
            <a:pPr algn="ctr"/>
            <a:r>
              <a:rPr lang="en-IN" dirty="0"/>
              <a:t>MIXED ECONOMY </a:t>
            </a:r>
            <a:endParaRPr lang="hi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9CC97F-0B55-4FF8-A695-CDB0E5AE5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15548" y="2716697"/>
            <a:ext cx="9344577" cy="3419062"/>
          </a:xfrm>
        </p:spPr>
        <p:txBody>
          <a:bodyPr>
            <a:normAutofit/>
          </a:bodyPr>
          <a:lstStyle/>
          <a:p>
            <a:pPr algn="ctr"/>
            <a:r>
              <a:rPr lang="en-IN" sz="3600" dirty="0" err="1">
                <a:latin typeface="Times New Roman" panose="02020603050405020304" pitchFamily="18" charset="0"/>
              </a:rPr>
              <a:t>Dr.k.abdul</a:t>
            </a:r>
            <a:r>
              <a:rPr lang="en-IN" sz="3600" dirty="0">
                <a:latin typeface="Times New Roman" panose="02020603050405020304" pitchFamily="18" charset="0"/>
              </a:rPr>
              <a:t> Rahim</a:t>
            </a:r>
          </a:p>
          <a:p>
            <a:pPr algn="ctr"/>
            <a:r>
              <a:rPr lang="en-IN" sz="3600" dirty="0">
                <a:latin typeface="Times New Roman" panose="02020603050405020304" pitchFamily="18" charset="0"/>
              </a:rPr>
              <a:t>Associate professor of economics</a:t>
            </a:r>
          </a:p>
          <a:p>
            <a:pPr algn="ctr"/>
            <a:r>
              <a:rPr lang="en-IN" sz="3600" dirty="0" err="1">
                <a:latin typeface="Times New Roman" panose="02020603050405020304" pitchFamily="18" charset="0"/>
              </a:rPr>
              <a:t>Hkrh</a:t>
            </a:r>
            <a:r>
              <a:rPr lang="en-IN" sz="3600" dirty="0">
                <a:latin typeface="Times New Roman" panose="02020603050405020304" pitchFamily="18" charset="0"/>
              </a:rPr>
              <a:t> college</a:t>
            </a:r>
          </a:p>
          <a:p>
            <a:pPr algn="ctr"/>
            <a:r>
              <a:rPr lang="en-IN" sz="3600" dirty="0" err="1">
                <a:latin typeface="Times New Roman" panose="02020603050405020304" pitchFamily="18" charset="0"/>
              </a:rPr>
              <a:t>Uthamapalayam</a:t>
            </a:r>
            <a:r>
              <a:rPr lang="en-IN" sz="3600" dirty="0">
                <a:latin typeface="Times New Roman" panose="02020603050405020304" pitchFamily="18" charset="0"/>
              </a:rPr>
              <a:t>.</a:t>
            </a:r>
          </a:p>
          <a:p>
            <a:pPr algn="ctr"/>
            <a:endParaRPr lang="en-IN" sz="3600" dirty="0">
              <a:latin typeface="Times New Roman" panose="02020603050405020304" pitchFamily="18" charset="0"/>
            </a:endParaRPr>
          </a:p>
          <a:p>
            <a:pPr algn="ctr"/>
            <a:endParaRPr lang="en-IN" sz="3600" dirty="0">
              <a:latin typeface="Times New Roman" panose="02020603050405020304" pitchFamily="18" charset="0"/>
            </a:endParaRPr>
          </a:p>
          <a:p>
            <a:pPr algn="ctr"/>
            <a:endParaRPr lang="hi-IN" sz="36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272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ole of Government in Economic Systems">
            <a:extLst>
              <a:ext uri="{FF2B5EF4-FFF2-40B4-BE49-F238E27FC236}">
                <a16:creationId xmlns:a16="http://schemas.microsoft.com/office/drawing/2014/main" id="{9890F9B1-022C-4BA5-BA0A-5CCA300CE0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4785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71F9447-8C61-4636-B685-AFBFA3BFA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ECONOMIC SYSTEM</a:t>
            </a:r>
            <a:endParaRPr lang="hi-IN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8E12070-21CA-45D7-8365-122A9A6C31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CAPITALISM</a:t>
            </a:r>
            <a:endParaRPr lang="hi-IN" sz="32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DBEFA532-BF2F-4CFA-A2D1-C920B01890D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87332491"/>
              </p:ext>
            </p:extLst>
          </p:nvPr>
        </p:nvGraphicFramePr>
        <p:xfrm>
          <a:off x="685799" y="2870200"/>
          <a:ext cx="4999383" cy="292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7FA28D2-7BEB-4FD2-9BE5-3CBE0EB01E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COMMUNISM</a:t>
            </a:r>
            <a:endParaRPr lang="hi-IN" sz="32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23" name="Content Placeholder 22">
            <a:extLst>
              <a:ext uri="{FF2B5EF4-FFF2-40B4-BE49-F238E27FC236}">
                <a16:creationId xmlns:a16="http://schemas.microsoft.com/office/drawing/2014/main" id="{488A038B-9095-4F3D-AC7D-5BBB37800401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196948852"/>
              </p:ext>
            </p:extLst>
          </p:nvPr>
        </p:nvGraphicFramePr>
        <p:xfrm>
          <a:off x="5751513" y="2794529"/>
          <a:ext cx="4995863" cy="2929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948896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AsOne/>
      </p:bldGraphic>
      <p:bldGraphic spid="23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43EBA8E-7C4F-4060-8735-B42D39713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1722" y="172279"/>
            <a:ext cx="8812695" cy="860400"/>
          </a:xfrm>
        </p:spPr>
        <p:txBody>
          <a:bodyPr>
            <a:normAutofit/>
          </a:bodyPr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MIXEDM ECONOMIC SYSTEM</a:t>
            </a:r>
            <a:endParaRPr lang="hi-IN" dirty="0">
              <a:latin typeface="Times New Roman" panose="02020603050405020304" pitchFamily="18" charset="0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FA9C85F-ECDF-4FF3-9513-0C632CDA8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798" y="1032678"/>
            <a:ext cx="11227905" cy="5487391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I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MIXED ECONOMIC SYSTEM MEANS THE CO-EXISTENCE OF PUBLIC SECTOR AND PRIVATE SECTOR    </a:t>
            </a:r>
            <a:r>
              <a:rPr lang="en-IN" sz="3200" dirty="0">
                <a:latin typeface="Times New Roman" panose="02020603050405020304" pitchFamily="18" charset="0"/>
              </a:rPr>
              <a:t>									OR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IN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THE CO-EXISTENCE OF CAPITALISM AND COMMUNISM     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IN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         							 </a:t>
            </a:r>
            <a:r>
              <a:rPr lang="en-IN" sz="3200" dirty="0">
                <a:latin typeface="Times New Roman" panose="02020603050405020304" pitchFamily="18" charset="0"/>
              </a:rPr>
              <a:t>OR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IN" sz="3200" dirty="0">
                <a:solidFill>
                  <a:srgbClr val="00FFCC"/>
                </a:solidFill>
                <a:latin typeface="Times New Roman" panose="02020603050405020304" pitchFamily="18" charset="0"/>
              </a:rPr>
              <a:t>IT INTEGRATE THE BENEFITS OF BOTH CAPITALISM AND COMMUNISM</a:t>
            </a:r>
            <a:endParaRPr lang="hi-IN" sz="3200" dirty="0">
              <a:solidFill>
                <a:srgbClr val="00FFCC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73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50AF4DD6-9173-423B-8346-F8B88D9369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0084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ixed economy model">
            <a:extLst>
              <a:ext uri="{FF2B5EF4-FFF2-40B4-BE49-F238E27FC236}">
                <a16:creationId xmlns:a16="http://schemas.microsoft.com/office/drawing/2014/main" id="{A188754D-EF60-468F-B9FF-5744D504F1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2679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ixed economy model">
            <a:extLst>
              <a:ext uri="{FF2B5EF4-FFF2-40B4-BE49-F238E27FC236}">
                <a16:creationId xmlns:a16="http://schemas.microsoft.com/office/drawing/2014/main" id="{5D543C35-C8B9-4C0D-B52A-21A5A117BC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59926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149</TotalTime>
  <Words>106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Celestial</vt:lpstr>
      <vt:lpstr>MIXED ECONOMY </vt:lpstr>
      <vt:lpstr>PowerPoint Presentation</vt:lpstr>
      <vt:lpstr>ECONOMIC SYSTEM</vt:lpstr>
      <vt:lpstr>MIXEDM ECONOMIC SYSTEM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MIXED ECONOMY</dc:title>
  <dc:creator>shiri</dc:creator>
  <cp:lastModifiedBy>shiri</cp:lastModifiedBy>
  <cp:revision>20</cp:revision>
  <dcterms:created xsi:type="dcterms:W3CDTF">2020-08-13T15:24:24Z</dcterms:created>
  <dcterms:modified xsi:type="dcterms:W3CDTF">2020-08-15T15:53:27Z</dcterms:modified>
</cp:coreProperties>
</file>