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tableStyles" Target="tableStyles.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55" name=""/>
        <p:cNvGrpSpPr/>
        <p:nvPr/>
      </p:nvGrpSpPr>
      <p:grpSpPr>
        <a:xfrm>
          <a:off x="0" y="0"/>
          <a:ext cx="0" cy="0"/>
          <a:chOff x="0" y="0"/>
          <a:chExt cx="0" cy="0"/>
        </a:xfrm>
      </p:grpSpPr>
      <p:sp>
        <p:nvSpPr>
          <p:cNvPr id="1048669"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70"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71"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72"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3"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74"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9" name=""/>
        <p:cNvGrpSpPr/>
        <p:nvPr/>
      </p:nvGrpSpPr>
      <p:grpSpPr>
        <a:xfrm>
          <a:off x="0" y="0"/>
          <a:ext cx="0" cy="0"/>
          <a:chOff x="0" y="0"/>
          <a:chExt cx="0" cy="0"/>
        </a:xfrm>
      </p:grpSpPr>
      <p:sp>
        <p:nvSpPr>
          <p:cNvPr id="1048636" name="Title 1"/>
          <p:cNvSpPr>
            <a:spLocks noGrp="1"/>
          </p:cNvSpPr>
          <p:nvPr>
            <p:ph type="title"/>
          </p:nvPr>
        </p:nvSpPr>
        <p:spPr/>
        <p:txBody>
          <a:bodyPr/>
          <a:p>
            <a:r>
              <a:rPr altLang="zh-CN" lang="en-US" smtClean="0"/>
              <a:t>Click to edit Master title style</a:t>
            </a:r>
            <a:endParaRPr dirty="0" lang="en-US"/>
          </a:p>
        </p:txBody>
      </p:sp>
      <p:sp>
        <p:nvSpPr>
          <p:cNvPr id="1048637"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8"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4"/>
          <p:cNvSpPr>
            <a:spLocks noGrp="1"/>
          </p:cNvSpPr>
          <p:nvPr>
            <p:ph type="ftr" sz="quarter" idx="11"/>
          </p:nvPr>
        </p:nvSpPr>
        <p:spPr/>
        <p:txBody>
          <a:bodyPr/>
          <a:p>
            <a:endParaRPr altLang="en-US" lang="zh-CN"/>
          </a:p>
        </p:txBody>
      </p:sp>
      <p:sp>
        <p:nvSpPr>
          <p:cNvPr id="1048640"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6" name=""/>
        <p:cNvGrpSpPr/>
        <p:nvPr/>
      </p:nvGrpSpPr>
      <p:grpSpPr>
        <a:xfrm>
          <a:off x="0" y="0"/>
          <a:ext cx="0" cy="0"/>
          <a:chOff x="0" y="0"/>
          <a:chExt cx="0" cy="0"/>
        </a:xfrm>
      </p:grpSpPr>
      <p:sp>
        <p:nvSpPr>
          <p:cNvPr id="1048620"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21"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3" name="Footer Placeholder 4"/>
          <p:cNvSpPr>
            <a:spLocks noGrp="1"/>
          </p:cNvSpPr>
          <p:nvPr>
            <p:ph type="ftr" sz="quarter" idx="11"/>
          </p:nvPr>
        </p:nvSpPr>
        <p:spPr/>
        <p:txBody>
          <a:bodyPr/>
          <a:p>
            <a:endParaRPr altLang="en-US" lang="zh-CN"/>
          </a:p>
        </p:txBody>
      </p:sp>
      <p:sp>
        <p:nvSpPr>
          <p:cNvPr id="104862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7" name=""/>
        <p:cNvGrpSpPr/>
        <p:nvPr/>
      </p:nvGrpSpPr>
      <p:grpSpPr>
        <a:xfrm>
          <a:off x="0" y="0"/>
          <a:ext cx="0" cy="0"/>
          <a:chOff x="0" y="0"/>
          <a:chExt cx="0" cy="0"/>
        </a:xfrm>
      </p:grpSpPr>
      <p:sp>
        <p:nvSpPr>
          <p:cNvPr id="1048625" name="Title 1"/>
          <p:cNvSpPr>
            <a:spLocks noGrp="1"/>
          </p:cNvSpPr>
          <p:nvPr>
            <p:ph type="title"/>
          </p:nvPr>
        </p:nvSpPr>
        <p:spPr/>
        <p:txBody>
          <a:bodyPr/>
          <a:p>
            <a:r>
              <a:rPr altLang="zh-CN" lang="en-US" smtClean="0"/>
              <a:t>Click to edit Master title style</a:t>
            </a:r>
            <a:endParaRPr dirty="0" lang="en-US"/>
          </a:p>
        </p:txBody>
      </p:sp>
      <p:sp>
        <p:nvSpPr>
          <p:cNvPr id="1048626"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8" name="Footer Placeholder 4"/>
          <p:cNvSpPr>
            <a:spLocks noGrp="1"/>
          </p:cNvSpPr>
          <p:nvPr>
            <p:ph type="ftr" sz="quarter" idx="11"/>
          </p:nvPr>
        </p:nvSpPr>
        <p:spPr/>
        <p:txBody>
          <a:bodyPr/>
          <a:p>
            <a:endParaRPr altLang="en-US" lang="zh-CN"/>
          </a:p>
        </p:txBody>
      </p:sp>
      <p:sp>
        <p:nvSpPr>
          <p:cNvPr id="104862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50" name=""/>
        <p:cNvGrpSpPr/>
        <p:nvPr/>
      </p:nvGrpSpPr>
      <p:grpSpPr>
        <a:xfrm>
          <a:off x="0" y="0"/>
          <a:ext cx="0" cy="0"/>
          <a:chOff x="0" y="0"/>
          <a:chExt cx="0" cy="0"/>
        </a:xfrm>
      </p:grpSpPr>
      <p:sp>
        <p:nvSpPr>
          <p:cNvPr id="1048641"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42"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4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4" name="Footer Placeholder 4"/>
          <p:cNvSpPr>
            <a:spLocks noGrp="1"/>
          </p:cNvSpPr>
          <p:nvPr>
            <p:ph type="ftr" sz="quarter" idx="11"/>
          </p:nvPr>
        </p:nvSpPr>
        <p:spPr/>
        <p:txBody>
          <a:bodyPr/>
          <a:p>
            <a:endParaRPr altLang="en-US" lang="zh-CN"/>
          </a:p>
        </p:txBody>
      </p:sp>
      <p:sp>
        <p:nvSpPr>
          <p:cNvPr id="104864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1" name=""/>
        <p:cNvGrpSpPr/>
        <p:nvPr/>
      </p:nvGrpSpPr>
      <p:grpSpPr>
        <a:xfrm>
          <a:off x="0" y="0"/>
          <a:ext cx="0" cy="0"/>
          <a:chOff x="0" y="0"/>
          <a:chExt cx="0" cy="0"/>
        </a:xfrm>
      </p:grpSpPr>
      <p:sp>
        <p:nvSpPr>
          <p:cNvPr id="1048646" name="Title 1"/>
          <p:cNvSpPr>
            <a:spLocks noGrp="1"/>
          </p:cNvSpPr>
          <p:nvPr>
            <p:ph type="title"/>
          </p:nvPr>
        </p:nvSpPr>
        <p:spPr/>
        <p:txBody>
          <a:bodyPr/>
          <a:p>
            <a:r>
              <a:rPr altLang="zh-CN" lang="en-US" smtClean="0"/>
              <a:t>Click to edit Master title style</a:t>
            </a:r>
            <a:endParaRPr dirty="0" lang="en-US"/>
          </a:p>
        </p:txBody>
      </p:sp>
      <p:sp>
        <p:nvSpPr>
          <p:cNvPr id="1048647"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8"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9"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0" name="Footer Placeholder 5"/>
          <p:cNvSpPr>
            <a:spLocks noGrp="1"/>
          </p:cNvSpPr>
          <p:nvPr>
            <p:ph type="ftr" sz="quarter" idx="11"/>
          </p:nvPr>
        </p:nvSpPr>
        <p:spPr/>
        <p:txBody>
          <a:bodyPr/>
          <a:p>
            <a:endParaRPr altLang="en-US" lang="zh-CN"/>
          </a:p>
        </p:txBody>
      </p:sp>
      <p:sp>
        <p:nvSpPr>
          <p:cNvPr id="1048651"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2" name=""/>
        <p:cNvGrpSpPr/>
        <p:nvPr/>
      </p:nvGrpSpPr>
      <p:grpSpPr>
        <a:xfrm>
          <a:off x="0" y="0"/>
          <a:ext cx="0" cy="0"/>
          <a:chOff x="0" y="0"/>
          <a:chExt cx="0" cy="0"/>
        </a:xfrm>
      </p:grpSpPr>
      <p:sp>
        <p:nvSpPr>
          <p:cNvPr id="1048652"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53"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54"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5"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56"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7"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8" name="Footer Placeholder 7"/>
          <p:cNvSpPr>
            <a:spLocks noGrp="1"/>
          </p:cNvSpPr>
          <p:nvPr>
            <p:ph type="ftr" sz="quarter" idx="11"/>
          </p:nvPr>
        </p:nvSpPr>
        <p:spPr/>
        <p:txBody>
          <a:bodyPr/>
          <a:p>
            <a:endParaRPr altLang="en-US" lang="zh-CN"/>
          </a:p>
        </p:txBody>
      </p:sp>
      <p:sp>
        <p:nvSpPr>
          <p:cNvPr id="1048659"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5" name=""/>
        <p:cNvGrpSpPr/>
        <p:nvPr/>
      </p:nvGrpSpPr>
      <p:grpSpPr>
        <a:xfrm>
          <a:off x="0" y="0"/>
          <a:ext cx="0" cy="0"/>
          <a:chOff x="0" y="0"/>
          <a:chExt cx="0" cy="0"/>
        </a:xfrm>
      </p:grpSpPr>
      <p:sp>
        <p:nvSpPr>
          <p:cNvPr id="1048616" name="Title 1"/>
          <p:cNvSpPr>
            <a:spLocks noGrp="1"/>
          </p:cNvSpPr>
          <p:nvPr>
            <p:ph type="title"/>
          </p:nvPr>
        </p:nvSpPr>
        <p:spPr/>
        <p:txBody>
          <a:bodyPr/>
          <a:p>
            <a:r>
              <a:rPr altLang="zh-CN" lang="en-US" smtClean="0"/>
              <a:t>Click to edit Master title style</a:t>
            </a:r>
            <a:endParaRPr dirty="0" lang="en-US"/>
          </a:p>
        </p:txBody>
      </p:sp>
      <p:sp>
        <p:nvSpPr>
          <p:cNvPr id="1048617"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8" name="Footer Placeholder 3"/>
          <p:cNvSpPr>
            <a:spLocks noGrp="1"/>
          </p:cNvSpPr>
          <p:nvPr>
            <p:ph type="ftr" sz="quarter" idx="11"/>
          </p:nvPr>
        </p:nvSpPr>
        <p:spPr/>
        <p:txBody>
          <a:bodyPr/>
          <a:p>
            <a:endParaRPr altLang="en-US" lang="zh-CN"/>
          </a:p>
        </p:txBody>
      </p:sp>
      <p:sp>
        <p:nvSpPr>
          <p:cNvPr id="1048619"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3" name=""/>
        <p:cNvGrpSpPr/>
        <p:nvPr/>
      </p:nvGrpSpPr>
      <p:grpSpPr>
        <a:xfrm>
          <a:off x="0" y="0"/>
          <a:ext cx="0" cy="0"/>
          <a:chOff x="0" y="0"/>
          <a:chExt cx="0" cy="0"/>
        </a:xfrm>
      </p:grpSpPr>
      <p:sp>
        <p:nvSpPr>
          <p:cNvPr id="1048660"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61" name="Footer Placeholder 2"/>
          <p:cNvSpPr>
            <a:spLocks noGrp="1"/>
          </p:cNvSpPr>
          <p:nvPr>
            <p:ph type="ftr" sz="quarter" idx="11"/>
          </p:nvPr>
        </p:nvSpPr>
        <p:spPr/>
        <p:txBody>
          <a:bodyPr/>
          <a:p>
            <a:endParaRPr altLang="en-US" lang="zh-CN"/>
          </a:p>
        </p:txBody>
      </p:sp>
      <p:sp>
        <p:nvSpPr>
          <p:cNvPr id="1048662"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4" name=""/>
        <p:cNvGrpSpPr/>
        <p:nvPr/>
      </p:nvGrpSpPr>
      <p:grpSpPr>
        <a:xfrm>
          <a:off x="0" y="0"/>
          <a:ext cx="0" cy="0"/>
          <a:chOff x="0" y="0"/>
          <a:chExt cx="0" cy="0"/>
        </a:xfrm>
      </p:grpSpPr>
      <p:sp>
        <p:nvSpPr>
          <p:cNvPr id="1048663"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64"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65"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66"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67" name="Footer Placeholder 5"/>
          <p:cNvSpPr>
            <a:spLocks noGrp="1"/>
          </p:cNvSpPr>
          <p:nvPr>
            <p:ph type="ftr" sz="quarter" idx="11"/>
          </p:nvPr>
        </p:nvSpPr>
        <p:spPr/>
        <p:txBody>
          <a:bodyPr/>
          <a:p>
            <a:endParaRPr altLang="en-US" lang="zh-CN"/>
          </a:p>
        </p:txBody>
      </p:sp>
      <p:sp>
        <p:nvSpPr>
          <p:cNvPr id="1048668"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8" name=""/>
        <p:cNvGrpSpPr/>
        <p:nvPr/>
      </p:nvGrpSpPr>
      <p:grpSpPr>
        <a:xfrm>
          <a:off x="0" y="0"/>
          <a:ext cx="0" cy="0"/>
          <a:chOff x="0" y="0"/>
          <a:chExt cx="0" cy="0"/>
        </a:xfrm>
      </p:grpSpPr>
      <p:sp>
        <p:nvSpPr>
          <p:cNvPr id="1048630"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1"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32"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3"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4" name="Footer Placeholder 5"/>
          <p:cNvSpPr>
            <a:spLocks noGrp="1"/>
          </p:cNvSpPr>
          <p:nvPr>
            <p:ph type="ftr" sz="quarter" idx="11"/>
          </p:nvPr>
        </p:nvSpPr>
        <p:spPr/>
        <p:txBody>
          <a:bodyPr/>
          <a:p>
            <a:endParaRPr altLang="en-US" lang="zh-CN"/>
          </a:p>
        </p:txBody>
      </p:sp>
      <p:sp>
        <p:nvSpPr>
          <p:cNvPr id="1048635"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
          <p:cNvSpPr>
            <a:spLocks noGrp="1"/>
          </p:cNvSpPr>
          <p:nvPr>
            <p:ph type="ctrTitle"/>
          </p:nvPr>
        </p:nvSpPr>
        <p:spPr>
          <a:xfrm>
            <a:off x="685800" y="1122363"/>
            <a:ext cx="7591498" cy="1456240"/>
          </a:xfrm>
        </p:spPr>
        <p:txBody>
          <a:bodyPr>
            <a:normAutofit fontScale="90000"/>
          </a:bodyPr>
          <a:p>
            <a:r>
              <a:rPr lang="en-US"/>
              <a:t>A</a:t>
            </a:r>
            <a:r>
              <a:rPr lang="en-US"/>
              <a:t>f</a:t>
            </a:r>
            <a:r>
              <a:rPr lang="en-US"/>
              <a:t>t</a:t>
            </a:r>
            <a:r>
              <a:rPr lang="en-US"/>
              <a:t>e</a:t>
            </a:r>
            <a:r>
              <a:rPr lang="en-US"/>
              <a:t>r</a:t>
            </a:r>
            <a:r>
              <a:rPr lang="en-US"/>
              <a:t> </a:t>
            </a:r>
            <a:r>
              <a:rPr lang="en-US"/>
              <a:t>A</a:t>
            </a:r>
            <a:r>
              <a:rPr lang="en-US"/>
              <a:t>p</a:t>
            </a:r>
            <a:r>
              <a:rPr lang="en-US"/>
              <a:t>p</a:t>
            </a:r>
            <a:r>
              <a:rPr lang="en-US"/>
              <a:t>l</a:t>
            </a:r>
            <a:r>
              <a:rPr lang="en-US"/>
              <a:t>e</a:t>
            </a:r>
            <a:r>
              <a:rPr lang="en-US"/>
              <a:t> </a:t>
            </a:r>
            <a:r>
              <a:rPr lang="en-US"/>
              <a:t>P</a:t>
            </a:r>
            <a:r>
              <a:rPr lang="en-US"/>
              <a:t>i</a:t>
            </a:r>
            <a:r>
              <a:rPr lang="en-US"/>
              <a:t>c</a:t>
            </a:r>
            <a:r>
              <a:rPr lang="en-US"/>
              <a:t>k</a:t>
            </a:r>
            <a:r>
              <a:rPr lang="en-US"/>
              <a:t>i</a:t>
            </a:r>
            <a:r>
              <a:rPr lang="en-US"/>
              <a:t>ng</a:t>
            </a:r>
            <a:r>
              <a:rPr lang="en-US"/>
              <a:t> </a:t>
            </a:r>
            <a:br>
              <a:rPr lang="en-US"/>
            </a:br>
            <a:br>
              <a:rPr lang="en-US"/>
            </a:br>
            <a:r>
              <a:rPr lang="en-US"/>
              <a:t>B</a:t>
            </a:r>
            <a:r>
              <a:rPr lang="en-US"/>
              <a:t>y</a:t>
            </a:r>
            <a:r>
              <a:rPr lang="en-US"/>
              <a:t> </a:t>
            </a:r>
            <a:r>
              <a:rPr lang="en-US"/>
              <a:t>R</a:t>
            </a:r>
            <a:r>
              <a:rPr lang="en-US"/>
              <a:t>o</a:t>
            </a:r>
            <a:r>
              <a:rPr lang="en-US"/>
              <a:t>b</a:t>
            </a:r>
            <a:r>
              <a:rPr lang="en-US"/>
              <a:t>e</a:t>
            </a:r>
            <a:r>
              <a:rPr lang="en-US"/>
              <a:t>r</a:t>
            </a:r>
            <a:r>
              <a:rPr lang="en-US"/>
              <a:t>t</a:t>
            </a:r>
            <a:r>
              <a:rPr lang="en-US"/>
              <a:t> </a:t>
            </a:r>
            <a:r>
              <a:rPr lang="en-US"/>
              <a:t> </a:t>
            </a:r>
            <a:r>
              <a:rPr lang="en-US"/>
              <a:t>F</a:t>
            </a:r>
            <a:r>
              <a:rPr lang="en-US"/>
              <a:t>r</a:t>
            </a:r>
            <a:r>
              <a:rPr lang="en-US"/>
              <a:t>o</a:t>
            </a:r>
            <a:r>
              <a:rPr lang="en-US"/>
              <a:t>s</a:t>
            </a:r>
            <a:r>
              <a:rPr lang="en-US"/>
              <a:t>t</a:t>
            </a:r>
            <a:endParaRPr lang="en-GB"/>
          </a:p>
        </p:txBody>
      </p:sp>
      <p:sp>
        <p:nvSpPr>
          <p:cNvPr id="1048587" name=""/>
          <p:cNvSpPr>
            <a:spLocks noGrp="1"/>
          </p:cNvSpPr>
          <p:nvPr>
            <p:ph type="subTitle" idx="1"/>
          </p:nvPr>
        </p:nvSpPr>
        <p:spPr>
          <a:xfrm>
            <a:off x="1452336" y="3660161"/>
            <a:ext cx="6586719" cy="2546114"/>
          </a:xfrm>
        </p:spPr>
        <p:txBody>
          <a:bodyPr/>
          <a:p>
            <a:r>
              <a:rPr lang="en-US"/>
              <a:t>A</a:t>
            </a:r>
            <a:r>
              <a:rPr lang="en-US"/>
              <a:t>.</a:t>
            </a:r>
            <a:r>
              <a:rPr lang="en-US"/>
              <a:t>J</a:t>
            </a:r>
            <a:r>
              <a:rPr lang="en-US"/>
              <a:t>.</a:t>
            </a:r>
            <a:r>
              <a:rPr lang="en-US"/>
              <a:t>S</a:t>
            </a:r>
            <a:r>
              <a:rPr lang="en-US"/>
              <a:t>A</a:t>
            </a:r>
            <a:r>
              <a:rPr lang="en-US"/>
              <a:t>L</a:t>
            </a:r>
            <a:r>
              <a:rPr lang="en-US"/>
              <a:t>EEMA</a:t>
            </a:r>
            <a:r>
              <a:rPr lang="en-US"/>
              <a:t> </a:t>
            </a:r>
            <a:r>
              <a:rPr lang="en-US"/>
              <a:t> </a:t>
            </a:r>
            <a:r>
              <a:rPr lang="en-US"/>
              <a:t>K</a:t>
            </a:r>
            <a:r>
              <a:rPr lang="en-US"/>
              <a:t>ATHOON</a:t>
            </a:r>
            <a:r>
              <a:rPr lang="en-US"/>
              <a:t> </a:t>
            </a:r>
            <a:endParaRPr lang="en-GB"/>
          </a:p>
          <a:p>
            <a:r>
              <a:rPr lang="en-US"/>
              <a:t>A</a:t>
            </a:r>
            <a:r>
              <a:rPr lang="en-US"/>
              <a:t>S</a:t>
            </a:r>
            <a:r>
              <a:rPr lang="en-US"/>
              <a:t>S</a:t>
            </a:r>
            <a:r>
              <a:rPr lang="en-US"/>
              <a:t>ISTANT</a:t>
            </a:r>
            <a:r>
              <a:rPr lang="en-US"/>
              <a:t> </a:t>
            </a:r>
            <a:r>
              <a:rPr lang="en-US"/>
              <a:t>PROFESSOR</a:t>
            </a:r>
            <a:r>
              <a:rPr lang="en-US"/>
              <a:t> </a:t>
            </a:r>
            <a:r>
              <a:rPr lang="en-US"/>
              <a:t>OF</a:t>
            </a:r>
            <a:r>
              <a:rPr lang="en-US"/>
              <a:t> </a:t>
            </a:r>
            <a:r>
              <a:rPr lang="en-US"/>
              <a:t>E</a:t>
            </a:r>
            <a:r>
              <a:rPr lang="en-US"/>
              <a:t>N</a:t>
            </a:r>
            <a:r>
              <a:rPr lang="en-US"/>
              <a:t>GLISH</a:t>
            </a:r>
            <a:r>
              <a:rPr lang="en-US"/>
              <a:t> </a:t>
            </a:r>
            <a:endParaRPr lang="en-GB"/>
          </a:p>
          <a:p>
            <a:r>
              <a:rPr lang="en-US"/>
              <a:t>H</a:t>
            </a:r>
            <a:r>
              <a:rPr lang="en-US"/>
              <a:t>A</a:t>
            </a:r>
            <a:r>
              <a:rPr lang="en-US"/>
              <a:t>JEE</a:t>
            </a:r>
            <a:r>
              <a:rPr lang="en-US"/>
              <a:t> </a:t>
            </a:r>
            <a:r>
              <a:rPr lang="en-US"/>
              <a:t> </a:t>
            </a:r>
            <a:r>
              <a:rPr lang="en-US"/>
              <a:t>K</a:t>
            </a:r>
            <a:r>
              <a:rPr lang="en-US"/>
              <a:t>ARUTHA</a:t>
            </a:r>
            <a:r>
              <a:rPr lang="en-US"/>
              <a:t> </a:t>
            </a:r>
            <a:r>
              <a:rPr lang="en-US"/>
              <a:t> </a:t>
            </a:r>
            <a:r>
              <a:rPr lang="en-US"/>
              <a:t>R</a:t>
            </a:r>
            <a:r>
              <a:rPr lang="en-US"/>
              <a:t>OWTHER</a:t>
            </a:r>
            <a:r>
              <a:rPr lang="en-US"/>
              <a:t> </a:t>
            </a:r>
            <a:r>
              <a:rPr lang="en-US"/>
              <a:t>HOWDIA</a:t>
            </a:r>
            <a:r>
              <a:rPr lang="en-US"/>
              <a:t> </a:t>
            </a:r>
            <a:r>
              <a:rPr lang="en-US"/>
              <a:t>COLLEGE</a:t>
            </a:r>
            <a:r>
              <a:rPr lang="en-US"/>
              <a:t>,UTHAMAPALAYAM</a:t>
            </a:r>
            <a:r>
              <a:rPr lang="en-US"/>
              <a:t> </a:t>
            </a: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04" name=""/>
          <p:cNvSpPr>
            <a:spLocks noGrp="1"/>
          </p:cNvSpPr>
          <p:nvPr>
            <p:ph type="ctrTitle"/>
          </p:nvPr>
        </p:nvSpPr>
        <p:spPr>
          <a:xfrm>
            <a:off x="-116462" y="0"/>
            <a:ext cx="6462941" cy="1533058"/>
          </a:xfrm>
        </p:spPr>
        <p:txBody>
          <a:bodyPr/>
          <a:p>
            <a:r>
              <a:rPr lang="en-US"/>
              <a:t>C</a:t>
            </a:r>
            <a:r>
              <a:rPr lang="en-US"/>
              <a:t>o</a:t>
            </a:r>
            <a:r>
              <a:rPr lang="en-US"/>
              <a:t>n</a:t>
            </a:r>
            <a:r>
              <a:rPr lang="en-US"/>
              <a:t>t</a:t>
            </a:r>
            <a:r>
              <a:rPr lang="en-US"/>
              <a:t>i</a:t>
            </a:r>
            <a:r>
              <a:rPr lang="en-US"/>
              <a:t>n</a:t>
            </a:r>
            <a:r>
              <a:rPr lang="en-US"/>
              <a:t>u</a:t>
            </a:r>
            <a:r>
              <a:rPr lang="en-US"/>
              <a:t>e</a:t>
            </a:r>
            <a:r>
              <a:rPr lang="en-US"/>
              <a:t>s</a:t>
            </a:r>
            <a:r>
              <a:rPr lang="en-US"/>
              <a:t>.</a:t>
            </a:r>
            <a:r>
              <a:rPr lang="en-US"/>
              <a:t>.</a:t>
            </a:r>
            <a:r>
              <a:rPr lang="en-US"/>
              <a:t>.</a:t>
            </a:r>
            <a:endParaRPr lang="en-GB"/>
          </a:p>
        </p:txBody>
      </p:sp>
      <p:sp>
        <p:nvSpPr>
          <p:cNvPr id="1048605" name=""/>
          <p:cNvSpPr>
            <a:spLocks noGrp="1"/>
          </p:cNvSpPr>
          <p:nvPr>
            <p:ph type="subTitle" idx="1"/>
          </p:nvPr>
        </p:nvSpPr>
        <p:spPr>
          <a:xfrm>
            <a:off x="689971" y="1943906"/>
            <a:ext cx="7492063" cy="3435372"/>
          </a:xfrm>
        </p:spPr>
        <p:txBody>
          <a:bodyPr>
            <a:normAutofit/>
          </a:bodyPr>
          <a:p>
            <a:r>
              <a:rPr lang="en-GB"/>
              <a:t>The poem begins with a technical description of the farming process of apple.  The two-pointed ladder which is used to climb upon an apple tree to pick apple is kept alongside a barrel that is yet to be filled.</a:t>
            </a:r>
            <a:endParaRPr lang="en-GB"/>
          </a:p>
          <a:p>
            <a:r>
              <a:rPr lang="en-GB"/>
              <a:t>The exhaustion of the speaker is clear who doesn’t care about how many apples are lying around which are not picked yet. So, he says that he is done with apple-picking.</a:t>
            </a: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06" name=""/>
          <p:cNvSpPr>
            <a:spLocks noGrp="1"/>
          </p:cNvSpPr>
          <p:nvPr>
            <p:ph type="ctrTitle"/>
          </p:nvPr>
        </p:nvSpPr>
        <p:spPr>
          <a:xfrm>
            <a:off x="115376" y="384429"/>
            <a:ext cx="5981478" cy="910374"/>
          </a:xfrm>
        </p:spPr>
        <p:txBody>
          <a:bodyPr>
            <a:normAutofit/>
          </a:bodyPr>
          <a:p>
            <a:r>
              <a:rPr lang="en-US"/>
              <a:t>C</a:t>
            </a:r>
            <a:r>
              <a:rPr lang="en-US"/>
              <a:t>o</a:t>
            </a:r>
            <a:r>
              <a:rPr lang="en-US"/>
              <a:t>n</a:t>
            </a:r>
            <a:r>
              <a:rPr lang="en-US"/>
              <a:t>t</a:t>
            </a:r>
            <a:r>
              <a:rPr lang="en-US"/>
              <a:t>i</a:t>
            </a:r>
            <a:r>
              <a:rPr lang="en-US"/>
              <a:t>n</a:t>
            </a:r>
            <a:r>
              <a:rPr lang="en-US"/>
              <a:t>u</a:t>
            </a:r>
            <a:r>
              <a:rPr lang="en-US"/>
              <a:t>e</a:t>
            </a:r>
            <a:r>
              <a:rPr lang="en-US"/>
              <a:t>s</a:t>
            </a:r>
            <a:r>
              <a:rPr lang="en-US"/>
              <a:t>.</a:t>
            </a:r>
            <a:r>
              <a:rPr lang="en-US"/>
              <a:t>.</a:t>
            </a:r>
            <a:r>
              <a:rPr lang="en-US"/>
              <a:t>.</a:t>
            </a:r>
            <a:r>
              <a:rPr lang="en-US"/>
              <a:t>.</a:t>
            </a:r>
            <a:r>
              <a:rPr lang="en-US"/>
              <a:t>.</a:t>
            </a:r>
            <a:endParaRPr lang="en-GB"/>
          </a:p>
        </p:txBody>
      </p:sp>
      <p:sp>
        <p:nvSpPr>
          <p:cNvPr id="1048607" name=""/>
          <p:cNvSpPr>
            <a:spLocks noGrp="1"/>
          </p:cNvSpPr>
          <p:nvPr>
            <p:ph type="subTitle" idx="1"/>
          </p:nvPr>
        </p:nvSpPr>
        <p:spPr>
          <a:xfrm>
            <a:off x="673196" y="1873908"/>
            <a:ext cx="7740080" cy="3383891"/>
          </a:xfrm>
        </p:spPr>
        <p:txBody>
          <a:bodyPr/>
          <a:p>
            <a:r>
              <a:rPr lang="en-GB"/>
              <a:t>The season is winter. The speaker describes how the scent of apples is everywhere in such winter nights. The exhaustion from the labor of apple picking has made the speaker existential.</a:t>
            </a:r>
            <a:endParaRPr lang="en-GB"/>
          </a:p>
          <a:p>
            <a:r>
              <a:rPr lang="en-GB"/>
              <a:t>He is unable to rub the strangeness from his sight which he has got from looking through a pane of glass which he found from the drinking trough. The attitude here is that of carelessness which comes from extended exhaustion</a:t>
            </a: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08" name=""/>
          <p:cNvSpPr>
            <a:spLocks noGrp="1"/>
          </p:cNvSpPr>
          <p:nvPr>
            <p:ph type="ctrTitle"/>
          </p:nvPr>
        </p:nvSpPr>
        <p:spPr>
          <a:xfrm>
            <a:off x="0" y="-15545"/>
            <a:ext cx="6407686" cy="2465013"/>
          </a:xfrm>
        </p:spPr>
        <p:txBody>
          <a:bodyPr/>
          <a:p>
            <a:r>
              <a:rPr lang="en-US"/>
              <a:t>C</a:t>
            </a:r>
            <a:r>
              <a:rPr lang="en-US"/>
              <a:t>o</a:t>
            </a:r>
            <a:r>
              <a:rPr lang="en-US"/>
              <a:t>n</a:t>
            </a:r>
            <a:r>
              <a:rPr lang="en-US"/>
              <a:t>t</a:t>
            </a:r>
            <a:r>
              <a:rPr lang="en-US"/>
              <a:t>i</a:t>
            </a:r>
            <a:r>
              <a:rPr lang="en-US"/>
              <a:t>n</a:t>
            </a:r>
            <a:r>
              <a:rPr lang="en-US"/>
              <a:t>u</a:t>
            </a:r>
            <a:r>
              <a:rPr lang="en-US"/>
              <a:t>e</a:t>
            </a:r>
            <a:r>
              <a:rPr lang="en-US"/>
              <a:t>s</a:t>
            </a:r>
            <a:r>
              <a:rPr lang="en-US"/>
              <a:t>.</a:t>
            </a:r>
            <a:r>
              <a:rPr lang="en-US"/>
              <a:t>.</a:t>
            </a:r>
            <a:r>
              <a:rPr lang="en-US"/>
              <a:t>.</a:t>
            </a:r>
            <a:r>
              <a:rPr lang="en-US"/>
              <a:t>.</a:t>
            </a:r>
            <a:br>
              <a:rPr lang="en-US"/>
            </a:br>
            <a:endParaRPr lang="en-GB"/>
          </a:p>
        </p:txBody>
      </p:sp>
      <p:sp>
        <p:nvSpPr>
          <p:cNvPr id="1048609" name=""/>
          <p:cNvSpPr>
            <a:spLocks noGrp="1"/>
          </p:cNvSpPr>
          <p:nvPr>
            <p:ph type="subTitle" idx="1"/>
          </p:nvPr>
        </p:nvSpPr>
        <p:spPr>
          <a:xfrm>
            <a:off x="934940" y="2139780"/>
            <a:ext cx="6939526" cy="3432737"/>
          </a:xfrm>
        </p:spPr>
        <p:txBody>
          <a:bodyPr/>
          <a:p>
            <a:r>
              <a:rPr lang="en-GB"/>
              <a:t>The speaker is completely tired and sleepy now. He is so sleepy that he is almost in a dreamy state. Looking at apples for so long has put a magnified apple in his dreams too.</a:t>
            </a:r>
            <a:endParaRPr lang="en-GB"/>
          </a:p>
          <a:p>
            <a:r>
              <a:rPr lang="en-GB"/>
              <a:t>Even in his dream, he can now only see the stem and blossom and types of apples. He describes the act of picking. He can clearly listen to the sound of loads of apples coming into the cellar bin.</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10" name=""/>
          <p:cNvSpPr>
            <a:spLocks noGrp="1"/>
          </p:cNvSpPr>
          <p:nvPr>
            <p:ph type="ctrTitle"/>
          </p:nvPr>
        </p:nvSpPr>
        <p:spPr>
          <a:xfrm>
            <a:off x="-228754" y="296134"/>
            <a:ext cx="6683933" cy="1449137"/>
          </a:xfrm>
        </p:spPr>
        <p:txBody>
          <a:bodyPr>
            <a:normAutofit/>
          </a:bodyPr>
          <a:p>
            <a:r>
              <a:rPr lang="en-US"/>
              <a:t>C</a:t>
            </a:r>
            <a:r>
              <a:rPr lang="en-US"/>
              <a:t>o</a:t>
            </a:r>
            <a:r>
              <a:rPr lang="en-US"/>
              <a:t>n</a:t>
            </a:r>
            <a:r>
              <a:rPr lang="en-US"/>
              <a:t>t</a:t>
            </a:r>
            <a:r>
              <a:rPr lang="en-US"/>
              <a:t>i</a:t>
            </a:r>
            <a:r>
              <a:rPr lang="en-US"/>
              <a:t>n</a:t>
            </a:r>
            <a:r>
              <a:rPr lang="en-US"/>
              <a:t>u</a:t>
            </a:r>
            <a:r>
              <a:rPr lang="en-US"/>
              <a:t>e</a:t>
            </a:r>
            <a:r>
              <a:rPr lang="en-US"/>
              <a:t>s</a:t>
            </a:r>
            <a:r>
              <a:rPr lang="en-US"/>
              <a:t>.</a:t>
            </a:r>
            <a:r>
              <a:rPr lang="en-US"/>
              <a:t>.</a:t>
            </a:r>
            <a:r>
              <a:rPr lang="en-US"/>
              <a:t>.</a:t>
            </a:r>
            <a:r>
              <a:rPr lang="en-US"/>
              <a:t>.</a:t>
            </a:r>
            <a:r>
              <a:rPr lang="en-US"/>
              <a:t>.</a:t>
            </a:r>
            <a:endParaRPr lang="en-GB"/>
          </a:p>
        </p:txBody>
      </p:sp>
      <p:sp>
        <p:nvSpPr>
          <p:cNvPr id="1048611" name=""/>
          <p:cNvSpPr>
            <a:spLocks noGrp="1"/>
          </p:cNvSpPr>
          <p:nvPr>
            <p:ph type="subTitle" idx="1"/>
          </p:nvPr>
        </p:nvSpPr>
        <p:spPr>
          <a:xfrm>
            <a:off x="953175" y="2305044"/>
            <a:ext cx="7201350" cy="3378919"/>
          </a:xfrm>
        </p:spPr>
        <p:txBody>
          <a:bodyPr>
            <a:normAutofit/>
          </a:bodyPr>
          <a:p>
            <a:r>
              <a:rPr lang="en-GB"/>
              <a:t>But then, he is overtired. He desired to harvest apple so much but one gets tired of one’s desire too. The speaker is simply tired of the labor which comes with harvesting. It speaks of the human tendency of getting tired of even what they love and desire the most.</a:t>
            </a:r>
            <a:r>
              <a:rPr sz="2400" lang="en-GB"/>
              <a:t>The number of apples to be harvested is simply too much. There are thousands of apples to be touched and cherished. The vast number has rendered them almost worthless.</a:t>
            </a:r>
            <a:endParaRPr lang="en-GB"/>
          </a:p>
          <a:p>
            <a:endParaRPr lang="en-GB"/>
          </a:p>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12" name=""/>
          <p:cNvSpPr>
            <a:spLocks noGrp="1"/>
          </p:cNvSpPr>
          <p:nvPr>
            <p:ph type="ctrTitle"/>
          </p:nvPr>
        </p:nvSpPr>
        <p:spPr>
          <a:xfrm>
            <a:off x="701958" y="198292"/>
            <a:ext cx="5322908" cy="1447237"/>
          </a:xfrm>
        </p:spPr>
        <p:txBody>
          <a:bodyPr>
            <a:normAutofit/>
          </a:bodyPr>
          <a:p>
            <a:r>
              <a:rPr lang="en-US"/>
              <a:t>C</a:t>
            </a:r>
            <a:r>
              <a:rPr lang="en-US"/>
              <a:t>o</a:t>
            </a:r>
            <a:r>
              <a:rPr lang="en-US"/>
              <a:t>n</a:t>
            </a:r>
            <a:r>
              <a:rPr lang="en-US"/>
              <a:t>t</a:t>
            </a:r>
            <a:r>
              <a:rPr lang="en-US"/>
              <a:t>i</a:t>
            </a:r>
            <a:r>
              <a:rPr lang="en-US"/>
              <a:t>n</a:t>
            </a:r>
            <a:r>
              <a:rPr lang="en-US"/>
              <a:t>u</a:t>
            </a:r>
            <a:r>
              <a:rPr lang="en-US"/>
              <a:t>e</a:t>
            </a:r>
            <a:r>
              <a:rPr lang="en-US"/>
              <a:t>s</a:t>
            </a:r>
            <a:r>
              <a:rPr lang="en-US"/>
              <a:t>.</a:t>
            </a:r>
            <a:r>
              <a:rPr lang="en-US"/>
              <a:t>.</a:t>
            </a:r>
            <a:r>
              <a:rPr lang="en-US"/>
              <a:t>.</a:t>
            </a:r>
            <a:r>
              <a:rPr lang="en-US"/>
              <a:t>.</a:t>
            </a:r>
            <a:r>
              <a:rPr lang="en-US"/>
              <a:t>.</a:t>
            </a:r>
            <a:endParaRPr lang="en-GB"/>
          </a:p>
        </p:txBody>
      </p:sp>
      <p:sp>
        <p:nvSpPr>
          <p:cNvPr id="1048613" name=""/>
          <p:cNvSpPr>
            <a:spLocks noGrp="1"/>
          </p:cNvSpPr>
          <p:nvPr>
            <p:ph type="subTitle" idx="1"/>
          </p:nvPr>
        </p:nvSpPr>
        <p:spPr>
          <a:xfrm>
            <a:off x="1348197" y="2216370"/>
            <a:ext cx="6913086" cy="3377574"/>
          </a:xfrm>
        </p:spPr>
        <p:txBody>
          <a:bodyPr/>
          <a:p>
            <a:r>
              <a:rPr lang="en-US"/>
              <a:t>S</a:t>
            </a:r>
            <a:r>
              <a:rPr lang="en-US"/>
              <a:t>o</a:t>
            </a:r>
            <a:r>
              <a:rPr lang="en-US"/>
              <a:t> </a:t>
            </a:r>
            <a:r>
              <a:rPr lang="en-US"/>
              <a:t>t</a:t>
            </a:r>
            <a:r>
              <a:rPr lang="en-US"/>
              <a:t>h</a:t>
            </a:r>
            <a:r>
              <a:rPr lang="en-US"/>
              <a:t>e</a:t>
            </a:r>
            <a:r>
              <a:rPr lang="en-US"/>
              <a:t> </a:t>
            </a:r>
            <a:r>
              <a:rPr lang="en-US"/>
              <a:t>f</a:t>
            </a:r>
            <a:r>
              <a:rPr lang="en-US"/>
              <a:t>a</a:t>
            </a:r>
            <a:r>
              <a:rPr lang="en-US"/>
              <a:t>l</a:t>
            </a:r>
            <a:r>
              <a:rPr lang="en-US"/>
              <a:t>l</a:t>
            </a:r>
            <a:r>
              <a:rPr lang="en-US"/>
              <a:t>i</a:t>
            </a:r>
            <a:r>
              <a:rPr lang="en-US"/>
              <a:t>n</a:t>
            </a:r>
            <a:r>
              <a:rPr lang="en-US"/>
              <a:t>g</a:t>
            </a:r>
            <a:r>
              <a:rPr lang="en-US"/>
              <a:t> </a:t>
            </a:r>
            <a:r>
              <a:rPr lang="en-US"/>
              <a:t>a</a:t>
            </a:r>
            <a:r>
              <a:rPr lang="en-US"/>
              <a:t>p</a:t>
            </a:r>
            <a:r>
              <a:rPr lang="en-US"/>
              <a:t>p</a:t>
            </a:r>
            <a:r>
              <a:rPr lang="en-US"/>
              <a:t>l</a:t>
            </a:r>
            <a:r>
              <a:rPr lang="en-US"/>
              <a:t>e</a:t>
            </a:r>
            <a:r>
              <a:rPr lang="en-US"/>
              <a:t>s</a:t>
            </a:r>
            <a:r>
              <a:rPr lang="en-US"/>
              <a:t> </a:t>
            </a:r>
            <a:r>
              <a:rPr lang="en-US"/>
              <a:t>g</a:t>
            </a:r>
            <a:r>
              <a:rPr lang="en-US"/>
              <a:t>o</a:t>
            </a:r>
            <a:r>
              <a:rPr lang="en-US"/>
              <a:t> </a:t>
            </a:r>
            <a:r>
              <a:rPr lang="en-US"/>
              <a:t>s</a:t>
            </a:r>
            <a:r>
              <a:rPr lang="en-US"/>
              <a:t>u</a:t>
            </a:r>
            <a:r>
              <a:rPr lang="en-US"/>
              <a:t>r</a:t>
            </a:r>
            <a:r>
              <a:rPr lang="en-US"/>
              <a:t>e</a:t>
            </a:r>
            <a:r>
              <a:rPr lang="en-US"/>
              <a:t>l</a:t>
            </a:r>
            <a:r>
              <a:rPr lang="en-US"/>
              <a:t>y</a:t>
            </a:r>
            <a:r>
              <a:rPr lang="en-US"/>
              <a:t> </a:t>
            </a:r>
            <a:r>
              <a:rPr lang="en-US"/>
              <a:t>t</a:t>
            </a:r>
            <a:r>
              <a:rPr lang="en-US"/>
              <a:t>o</a:t>
            </a:r>
            <a:r>
              <a:rPr lang="en-US"/>
              <a:t> </a:t>
            </a:r>
            <a:r>
              <a:rPr lang="en-US"/>
              <a:t>t</a:t>
            </a:r>
            <a:r>
              <a:rPr lang="en-US"/>
              <a:t>h</a:t>
            </a:r>
            <a:r>
              <a:rPr lang="en-US"/>
              <a:t>e</a:t>
            </a:r>
            <a:r>
              <a:rPr lang="en-US"/>
              <a:t> </a:t>
            </a:r>
            <a:r>
              <a:rPr lang="en-US"/>
              <a:t>c</a:t>
            </a:r>
            <a:r>
              <a:rPr lang="en-US"/>
              <a:t>i</a:t>
            </a:r>
            <a:r>
              <a:rPr lang="en-US"/>
              <a:t>d</a:t>
            </a:r>
            <a:r>
              <a:rPr lang="en-US"/>
              <a:t>e</a:t>
            </a:r>
            <a:r>
              <a:rPr lang="en-US"/>
              <a:t>r</a:t>
            </a:r>
            <a:r>
              <a:rPr lang="en-US"/>
              <a:t>-</a:t>
            </a:r>
            <a:r>
              <a:rPr lang="en-US"/>
              <a:t> </a:t>
            </a:r>
            <a:r>
              <a:rPr lang="en-US"/>
              <a:t>a</a:t>
            </a:r>
            <a:r>
              <a:rPr lang="en-US"/>
              <a:t>p</a:t>
            </a:r>
            <a:r>
              <a:rPr lang="en-US"/>
              <a:t>p</a:t>
            </a:r>
            <a:r>
              <a:rPr lang="en-US"/>
              <a:t>l</a:t>
            </a:r>
            <a:r>
              <a:rPr lang="en-US"/>
              <a:t>e</a:t>
            </a:r>
            <a:r>
              <a:rPr lang="en-US"/>
              <a:t> </a:t>
            </a:r>
            <a:r>
              <a:rPr lang="en-US"/>
              <a:t>h</a:t>
            </a:r>
            <a:r>
              <a:rPr lang="en-US"/>
              <a:t>e</a:t>
            </a:r>
            <a:r>
              <a:rPr lang="en-US"/>
              <a:t>a</a:t>
            </a:r>
            <a:r>
              <a:rPr lang="en-US"/>
              <a:t>p</a:t>
            </a:r>
            <a:r>
              <a:rPr lang="en-US"/>
              <a:t> </a:t>
            </a:r>
            <a:r>
              <a:rPr lang="en-US"/>
              <a:t>a</a:t>
            </a:r>
            <a:r>
              <a:rPr lang="en-US"/>
              <a:t>s</a:t>
            </a:r>
            <a:r>
              <a:rPr lang="en-US"/>
              <a:t> </a:t>
            </a:r>
            <a:r>
              <a:rPr lang="en-US"/>
              <a:t>o</a:t>
            </a:r>
            <a:r>
              <a:rPr lang="en-US"/>
              <a:t>f</a:t>
            </a:r>
            <a:r>
              <a:rPr lang="en-US"/>
              <a:t> </a:t>
            </a:r>
            <a:r>
              <a:rPr lang="en-US"/>
              <a:t>n</a:t>
            </a:r>
            <a:r>
              <a:rPr lang="en-US"/>
              <a:t>o</a:t>
            </a:r>
            <a:r>
              <a:rPr lang="en-US"/>
              <a:t> </a:t>
            </a:r>
            <a:r>
              <a:rPr lang="en-US"/>
              <a:t>w</a:t>
            </a:r>
            <a:r>
              <a:rPr lang="en-US"/>
              <a:t>o</a:t>
            </a:r>
            <a:r>
              <a:rPr lang="en-US"/>
              <a:t>r</a:t>
            </a:r>
            <a:r>
              <a:rPr lang="en-US"/>
              <a:t>t</a:t>
            </a:r>
            <a:r>
              <a:rPr lang="en-US"/>
              <a:t>h</a:t>
            </a:r>
            <a:r>
              <a:rPr lang="en-US"/>
              <a:t>.</a:t>
            </a:r>
            <a:r>
              <a:rPr lang="en-US"/>
              <a:t> </a:t>
            </a:r>
            <a:r>
              <a:rPr lang="en-US"/>
              <a:t>Frost makes the whole poem</a:t>
            </a:r>
            <a:r>
              <a:rPr lang="en-US"/>
              <a:t> </a:t>
            </a:r>
            <a:r>
              <a:rPr lang="en-US"/>
              <a:t>sound like a dream when he</a:t>
            </a:r>
            <a:r>
              <a:rPr lang="en-US"/>
              <a:t> </a:t>
            </a:r>
            <a:r>
              <a:rPr lang="en-US"/>
              <a:t>s</a:t>
            </a:r>
            <a:r>
              <a:rPr lang="en-US"/>
              <a:t>a</a:t>
            </a:r>
            <a:r>
              <a:rPr lang="en-US"/>
              <a:t>y</a:t>
            </a:r>
            <a:r>
              <a:rPr lang="en-US"/>
              <a:t>s</a:t>
            </a:r>
            <a:r>
              <a:rPr lang="en-US"/>
              <a:t> </a:t>
            </a:r>
            <a:r>
              <a:rPr lang="en-US"/>
              <a:t>like he is describing</a:t>
            </a:r>
            <a:r>
              <a:rPr lang="en-US"/>
              <a:t> </a:t>
            </a:r>
            <a:r>
              <a:rPr lang="en-US"/>
              <a:t>all this from a dream in a dream</a:t>
            </a:r>
            <a:r>
              <a:rPr lang="en-US"/>
              <a:t> </a:t>
            </a:r>
            <a:r>
              <a:rPr lang="en-US"/>
              <a:t>.</a:t>
            </a:r>
            <a:r>
              <a:rPr lang="en-US"/>
              <a:t>T</a:t>
            </a:r>
            <a:r>
              <a:rPr lang="en-US"/>
              <a:t>h</a:t>
            </a:r>
            <a:r>
              <a:rPr lang="en-US"/>
              <a:t>e</a:t>
            </a:r>
            <a:r>
              <a:rPr lang="en-US"/>
              <a:t> </a:t>
            </a:r>
            <a:r>
              <a:rPr lang="en-US"/>
              <a:t>w</a:t>
            </a:r>
            <a:r>
              <a:rPr lang="en-US"/>
              <a:t>o</a:t>
            </a:r>
            <a:r>
              <a:rPr lang="en-US"/>
              <a:t>o</a:t>
            </a:r>
            <a:r>
              <a:rPr lang="en-US"/>
              <a:t>d</a:t>
            </a:r>
            <a:r>
              <a:rPr lang="en-US"/>
              <a:t>c</a:t>
            </a:r>
            <a:r>
              <a:rPr lang="en-US"/>
              <a:t>h</a:t>
            </a:r>
            <a:r>
              <a:rPr lang="en-US"/>
              <a:t>u</a:t>
            </a:r>
            <a:r>
              <a:rPr lang="en-US"/>
              <a:t>ck</a:t>
            </a:r>
            <a:r>
              <a:rPr lang="en-US"/>
              <a:t> </a:t>
            </a:r>
            <a:r>
              <a:rPr lang="en-US"/>
              <a:t> is a rodent found in that region</a:t>
            </a:r>
            <a:r>
              <a:rPr lang="en-US"/>
              <a:t> </a:t>
            </a:r>
            <a:r>
              <a:rPr lang="en-US"/>
              <a:t>.</a:t>
            </a:r>
            <a:r>
              <a:rPr lang="en-US"/>
              <a:t>T</a:t>
            </a:r>
            <a:r>
              <a:rPr lang="en-US"/>
              <a:t>he speaker compares his sleep</a:t>
            </a:r>
            <a:r>
              <a:rPr lang="en-US"/>
              <a:t> </a:t>
            </a:r>
            <a:r>
              <a:rPr lang="en-US"/>
              <a:t>after </a:t>
            </a:r>
            <a:r>
              <a:rPr lang="en-US"/>
              <a:t> </a:t>
            </a:r>
            <a:r>
              <a:rPr lang="en-US"/>
              <a:t>e</a:t>
            </a:r>
            <a:r>
              <a:rPr lang="en-US"/>
              <a:t>xhaustion to </a:t>
            </a:r>
            <a:r>
              <a:rPr lang="en-US"/>
              <a:t> that of his long sleep</a:t>
            </a:r>
            <a:r>
              <a:rPr lang="en-US"/>
              <a:t> </a:t>
            </a:r>
            <a:r>
              <a:rPr lang="en-US"/>
              <a:t>and question</a:t>
            </a:r>
            <a:r>
              <a:rPr lang="en-US"/>
              <a:t>s</a:t>
            </a:r>
            <a:r>
              <a:rPr lang="en-US"/>
              <a:t> </a:t>
            </a:r>
            <a:r>
              <a:rPr lang="en-US"/>
              <a:t> whether it is going</a:t>
            </a:r>
            <a:r>
              <a:rPr lang="en-US"/>
              <a:t> </a:t>
            </a:r>
            <a:r>
              <a:rPr lang="en-US"/>
              <a:t>to be human sleep or not</a:t>
            </a:r>
            <a:r>
              <a:rPr lang="en-US"/>
              <a:t>.</a:t>
            </a:r>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14" name=""/>
          <p:cNvSpPr>
            <a:spLocks noGrp="1"/>
          </p:cNvSpPr>
          <p:nvPr>
            <p:ph type="ctrTitle"/>
          </p:nvPr>
        </p:nvSpPr>
        <p:spPr>
          <a:xfrm>
            <a:off x="228599" y="411069"/>
            <a:ext cx="7833056" cy="807145"/>
          </a:xfrm>
        </p:spPr>
        <p:txBody>
          <a:bodyPr>
            <a:normAutofit fontScale="90000"/>
          </a:bodyPr>
          <a:p>
            <a:r>
              <a:rPr lang="en-US"/>
              <a:t>T</a:t>
            </a:r>
            <a:r>
              <a:rPr lang="en-US"/>
              <a:t>h</a:t>
            </a:r>
            <a:r>
              <a:rPr lang="en-US"/>
              <a:t>e</a:t>
            </a:r>
            <a:r>
              <a:rPr lang="en-US"/>
              <a:t>m</a:t>
            </a:r>
            <a:r>
              <a:rPr lang="en-US"/>
              <a:t>e</a:t>
            </a:r>
            <a:r>
              <a:rPr lang="en-US"/>
              <a:t> </a:t>
            </a:r>
            <a:r>
              <a:rPr lang="en-US"/>
              <a:t>of</a:t>
            </a:r>
            <a:r>
              <a:rPr lang="en-US"/>
              <a:t> </a:t>
            </a:r>
            <a:r>
              <a:rPr lang="en-US"/>
              <a:t>the</a:t>
            </a:r>
            <a:r>
              <a:rPr lang="en-US"/>
              <a:t> </a:t>
            </a:r>
            <a:r>
              <a:rPr lang="en-US"/>
              <a:t>poem</a:t>
            </a:r>
            <a:r>
              <a:rPr lang="en-US"/>
              <a:t> </a:t>
            </a:r>
            <a:endParaRPr lang="en-GB"/>
          </a:p>
        </p:txBody>
      </p:sp>
      <p:sp>
        <p:nvSpPr>
          <p:cNvPr id="1048615" name=""/>
          <p:cNvSpPr>
            <a:spLocks noGrp="1"/>
          </p:cNvSpPr>
          <p:nvPr>
            <p:ph type="subTitle" idx="1"/>
          </p:nvPr>
        </p:nvSpPr>
        <p:spPr>
          <a:xfrm>
            <a:off x="1120013" y="1818962"/>
            <a:ext cx="7508946" cy="2772689"/>
          </a:xfrm>
        </p:spPr>
        <p:txBody>
          <a:bodyPr>
            <a:normAutofit/>
          </a:bodyPr>
          <a:p>
            <a:r>
              <a:rPr lang="en-GB"/>
              <a:t>Frost is trying to make in After Apple-Picking is that if someone wants to do something then they should do it. He thinks people waste their lives trying to bring their lives meaning by impressing others, but they should really bring meaning by completing to their dreams. Frost wants people to evaluate their life and discover their dreams and the meaning in their life.</a:t>
            </a: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82" name=""/>
          <p:cNvSpPr>
            <a:spLocks noGrp="1"/>
          </p:cNvSpPr>
          <p:nvPr>
            <p:ph type="ctrTitle"/>
          </p:nvPr>
        </p:nvSpPr>
        <p:spPr>
          <a:xfrm>
            <a:off x="685800" y="1122363"/>
            <a:ext cx="7772400" cy="2299093"/>
          </a:xfrm>
        </p:spPr>
        <p:txBody>
          <a:bodyPr/>
          <a:p>
            <a:r>
              <a:rPr lang="en-US"/>
              <a:t>T</a:t>
            </a:r>
            <a:r>
              <a:rPr lang="en-US"/>
              <a:t>H</a:t>
            </a:r>
            <a:r>
              <a:rPr lang="en-US"/>
              <a:t>A</a:t>
            </a:r>
            <a:r>
              <a:rPr lang="en-US"/>
              <a:t>NK</a:t>
            </a:r>
            <a:r>
              <a:rPr lang="en-US"/>
              <a:t> </a:t>
            </a:r>
            <a:r>
              <a:rPr lang="en-US"/>
              <a:t> </a:t>
            </a:r>
            <a:r>
              <a:rPr lang="en-US"/>
              <a:t>YOU</a:t>
            </a:r>
            <a:r>
              <a:rPr lang="en-US"/>
              <a:t> </a:t>
            </a:r>
            <a:endParaRPr lang="en-GB"/>
          </a:p>
        </p:txBody>
      </p:sp>
      <p:sp>
        <p:nvSpPr>
          <p:cNvPr id="1048683" name=""/>
          <p:cNvSpPr>
            <a:spLocks noGrp="1"/>
          </p:cNvSpPr>
          <p:nvPr>
            <p:ph type="subTitle" idx="1"/>
          </p:nvPr>
        </p:nvSpPr>
        <p:spPr/>
        <p:txBody>
          <a:bodyPr/>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88" name=""/>
          <p:cNvSpPr>
            <a:spLocks noGrp="1"/>
          </p:cNvSpPr>
          <p:nvPr>
            <p:ph type="ctrTitle"/>
          </p:nvPr>
        </p:nvSpPr>
        <p:spPr>
          <a:xfrm>
            <a:off x="228599" y="0"/>
            <a:ext cx="8358066" cy="2574474"/>
          </a:xfrm>
        </p:spPr>
        <p:txBody>
          <a:bodyPr/>
          <a:p>
            <a:r>
              <a:rPr lang="en-US"/>
              <a:t>A</a:t>
            </a:r>
            <a:r>
              <a:rPr lang="en-US"/>
              <a:t>B</a:t>
            </a:r>
            <a:r>
              <a:rPr lang="en-US"/>
              <a:t>O</a:t>
            </a:r>
            <a:r>
              <a:rPr lang="en-US"/>
              <a:t>UT</a:t>
            </a:r>
            <a:r>
              <a:rPr lang="en-US"/>
              <a:t> </a:t>
            </a:r>
            <a:r>
              <a:rPr lang="en-US"/>
              <a:t> </a:t>
            </a:r>
            <a:r>
              <a:rPr lang="en-US"/>
              <a:t>THE</a:t>
            </a:r>
            <a:r>
              <a:rPr lang="en-US"/>
              <a:t> </a:t>
            </a:r>
            <a:r>
              <a:rPr lang="en-US"/>
              <a:t> </a:t>
            </a:r>
            <a:r>
              <a:rPr lang="en-US"/>
              <a:t>A</a:t>
            </a:r>
            <a:r>
              <a:rPr lang="en-US"/>
              <a:t>U</a:t>
            </a:r>
            <a:r>
              <a:rPr lang="en-US"/>
              <a:t>T</a:t>
            </a:r>
            <a:r>
              <a:rPr lang="en-US"/>
              <a:t>HOR</a:t>
            </a:r>
            <a:r>
              <a:rPr lang="en-US"/>
              <a:t> </a:t>
            </a:r>
            <a:endParaRPr lang="en-GB"/>
          </a:p>
        </p:txBody>
      </p:sp>
      <p:sp>
        <p:nvSpPr>
          <p:cNvPr id="1048589" name=""/>
          <p:cNvSpPr>
            <a:spLocks noGrp="1"/>
          </p:cNvSpPr>
          <p:nvPr>
            <p:ph type="subTitle" idx="1"/>
          </p:nvPr>
        </p:nvSpPr>
        <p:spPr/>
        <p:txBody>
          <a:bodyPr>
            <a:normAutofit fontScale="91667" lnSpcReduction="20000"/>
          </a:bodyPr>
          <a:p>
            <a:r>
              <a:rPr lang="en-GB"/>
              <a:t>Robert Frost was an American poet and </a:t>
            </a:r>
            <a:r>
              <a:rPr lang="en-US"/>
              <a:t>winne</a:t>
            </a:r>
            <a:r>
              <a:rPr lang="en-US"/>
              <a:t>r</a:t>
            </a:r>
            <a:r>
              <a:rPr lang="en-US"/>
              <a:t> </a:t>
            </a:r>
            <a:r>
              <a:rPr lang="en-US"/>
              <a:t> </a:t>
            </a:r>
            <a:r>
              <a:rPr lang="en-US"/>
              <a:t> </a:t>
            </a:r>
            <a:r>
              <a:rPr lang="en-US"/>
              <a:t> </a:t>
            </a:r>
            <a:r>
              <a:rPr lang="en-US"/>
              <a:t> </a:t>
            </a:r>
            <a:r>
              <a:rPr lang="en-GB"/>
              <a:t>of four Pulitzer Prize</a:t>
            </a:r>
            <a:r>
              <a:rPr lang="en-US"/>
              <a:t>s</a:t>
            </a:r>
            <a:r>
              <a:rPr lang="en-US"/>
              <a:t>.</a:t>
            </a:r>
            <a:r>
              <a:rPr lang="en-US"/>
              <a:t> </a:t>
            </a:r>
            <a:r>
              <a:rPr lang="en-US"/>
              <a:t>Frost was born on March 26, 1874, in San Francisco, California. He spent the first 11 years of his life there, until his journalist father, William Prescott Frost Jr., died of tuberculosis.</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0" name=""/>
          <p:cNvSpPr>
            <a:spLocks noGrp="1"/>
          </p:cNvSpPr>
          <p:nvPr>
            <p:ph type="ctrTitle"/>
          </p:nvPr>
        </p:nvSpPr>
        <p:spPr>
          <a:xfrm>
            <a:off x="-825569" y="-1972634"/>
            <a:ext cx="8028210" cy="3945269"/>
          </a:xfrm>
        </p:spPr>
        <p:txBody>
          <a:bodyPr/>
          <a:p>
            <a:r>
              <a:rPr lang="en-US"/>
              <a:t>C</a:t>
            </a:r>
            <a:r>
              <a:rPr lang="en-US"/>
              <a:t>o</a:t>
            </a:r>
            <a:r>
              <a:rPr lang="en-US"/>
              <a:t>n</a:t>
            </a:r>
            <a:r>
              <a:rPr lang="en-US"/>
              <a:t>t</a:t>
            </a:r>
            <a:r>
              <a:rPr lang="en-US"/>
              <a:t>i</a:t>
            </a:r>
            <a:r>
              <a:rPr lang="en-US"/>
              <a:t>n</a:t>
            </a:r>
            <a:r>
              <a:rPr lang="en-US"/>
              <a:t>u</a:t>
            </a:r>
            <a:r>
              <a:rPr lang="en-US"/>
              <a:t>e</a:t>
            </a:r>
            <a:r>
              <a:rPr lang="en-US"/>
              <a:t>s</a:t>
            </a:r>
            <a:r>
              <a:rPr lang="en-US"/>
              <a:t>.</a:t>
            </a:r>
            <a:r>
              <a:rPr lang="en-US"/>
              <a:t>.</a:t>
            </a:r>
            <a:r>
              <a:rPr lang="en-US"/>
              <a:t>.</a:t>
            </a:r>
            <a:endParaRPr lang="en-GB"/>
          </a:p>
        </p:txBody>
      </p:sp>
      <p:sp>
        <p:nvSpPr>
          <p:cNvPr id="1048591" name=""/>
          <p:cNvSpPr>
            <a:spLocks noGrp="1"/>
          </p:cNvSpPr>
          <p:nvPr>
            <p:ph type="subTitle" idx="1"/>
          </p:nvPr>
        </p:nvSpPr>
        <p:spPr>
          <a:xfrm rot="16975">
            <a:off x="887797" y="2400427"/>
            <a:ext cx="6080441" cy="4096946"/>
          </a:xfrm>
        </p:spPr>
        <p:txBody>
          <a:bodyPr>
            <a:normAutofit/>
          </a:bodyPr>
          <a:p>
            <a:r>
              <a:rPr lang="en-GB"/>
              <a:t>His work was initially published in England before it was published in the United States. Known for his realistic depictions of rural life and his command of American colloquial speech, Frost frequently wrote about settings from rural life in New England in the early twentieth century, using them to examine complex social and philosophical themes.</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2" name=""/>
          <p:cNvSpPr>
            <a:spLocks noGrp="1"/>
          </p:cNvSpPr>
          <p:nvPr>
            <p:ph type="ctrTitle"/>
          </p:nvPr>
        </p:nvSpPr>
        <p:spPr>
          <a:xfrm>
            <a:off x="144545" y="163331"/>
            <a:ext cx="5906252" cy="1253275"/>
          </a:xfrm>
        </p:spPr>
        <p:txBody>
          <a:bodyPr>
            <a:normAutofit fontScale="90000"/>
          </a:bodyPr>
          <a:p>
            <a:r>
              <a:rPr lang="en-US"/>
              <a:t>A</a:t>
            </a:r>
            <a:r>
              <a:rPr lang="en-US"/>
              <a:t>w</a:t>
            </a:r>
            <a:r>
              <a:rPr lang="en-US"/>
              <a:t>a</a:t>
            </a:r>
            <a:r>
              <a:rPr lang="en-US"/>
              <a:t>r</a:t>
            </a:r>
            <a:r>
              <a:rPr lang="en-US"/>
              <a:t>d</a:t>
            </a:r>
            <a:r>
              <a:rPr lang="en-US"/>
              <a:t> </a:t>
            </a:r>
            <a:r>
              <a:rPr lang="en-US"/>
              <a:t> </a:t>
            </a:r>
            <a:r>
              <a:rPr lang="en-US"/>
              <a:t>Receiv</a:t>
            </a:r>
            <a:r>
              <a:rPr lang="en-US"/>
              <a:t>e</a:t>
            </a:r>
            <a:r>
              <a:rPr lang="en-US"/>
              <a:t>s</a:t>
            </a:r>
            <a:r>
              <a:rPr lang="en-US"/>
              <a:t> </a:t>
            </a:r>
            <a:r>
              <a:rPr lang="en-US"/>
              <a:t>.</a:t>
            </a:r>
            <a:r>
              <a:rPr lang="en-US"/>
              <a:t>.</a:t>
            </a:r>
            <a:r>
              <a:rPr lang="en-US"/>
              <a:t>.</a:t>
            </a:r>
            <a:endParaRPr lang="en-GB"/>
          </a:p>
        </p:txBody>
      </p:sp>
      <p:sp>
        <p:nvSpPr>
          <p:cNvPr id="1048593" name=""/>
          <p:cNvSpPr>
            <a:spLocks noGrp="1"/>
          </p:cNvSpPr>
          <p:nvPr>
            <p:ph type="subTitle" idx="1"/>
          </p:nvPr>
        </p:nvSpPr>
        <p:spPr>
          <a:xfrm>
            <a:off x="964496" y="2171627"/>
            <a:ext cx="6527172" cy="4106642"/>
          </a:xfrm>
        </p:spPr>
        <p:txBody>
          <a:bodyPr>
            <a:normAutofit/>
          </a:bodyPr>
          <a:p>
            <a:r>
              <a:rPr lang="en-GB"/>
              <a:t>Frost was honored frequently during his lifetime and is the only poet to receive four Pulitzer Prizes for Poetry. He became one of America's rare "public literary figures, almost an artistic institution</a:t>
            </a:r>
            <a:r>
              <a:rPr lang="en-US"/>
              <a:t>"</a:t>
            </a:r>
            <a:r>
              <a:rPr lang="en-US"/>
              <a:t>.</a:t>
            </a:r>
            <a:r>
              <a:rPr lang="en-GB"/>
              <a:t>He was awarded the Congressional Gold Medal in 1960 for his poetic works. On July 22, 1961, Frost was named poet laureate of Vermont.</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594" name=""/>
          <p:cNvSpPr>
            <a:spLocks noGrp="1"/>
          </p:cNvSpPr>
          <p:nvPr>
            <p:ph type="ctrTitle"/>
          </p:nvPr>
        </p:nvSpPr>
        <p:spPr>
          <a:xfrm>
            <a:off x="936814" y="565880"/>
            <a:ext cx="7216333" cy="1559705"/>
          </a:xfrm>
        </p:spPr>
        <p:txBody>
          <a:bodyPr>
            <a:normAutofit fontScale="90000"/>
          </a:bodyPr>
          <a:p>
            <a:r>
              <a:rPr lang="en-US"/>
              <a:t>R</a:t>
            </a:r>
            <a:r>
              <a:rPr lang="en-US"/>
              <a:t>O</a:t>
            </a:r>
            <a:r>
              <a:rPr lang="en-US"/>
              <a:t>B</a:t>
            </a:r>
            <a:r>
              <a:rPr lang="en-US"/>
              <a:t>E</a:t>
            </a:r>
            <a:r>
              <a:rPr lang="en-US"/>
              <a:t>R</a:t>
            </a:r>
            <a:r>
              <a:rPr lang="en-US"/>
              <a:t>T</a:t>
            </a:r>
            <a:r>
              <a:rPr lang="en-US"/>
              <a:t> </a:t>
            </a:r>
            <a:r>
              <a:rPr lang="en-US"/>
              <a:t>F</a:t>
            </a:r>
            <a:r>
              <a:rPr lang="en-US"/>
              <a:t>R</a:t>
            </a:r>
            <a:r>
              <a:rPr lang="en-US"/>
              <a:t>O</a:t>
            </a:r>
            <a:r>
              <a:rPr lang="en-US"/>
              <a:t>S</a:t>
            </a:r>
            <a:r>
              <a:rPr lang="en-US"/>
              <a:t>T</a:t>
            </a:r>
            <a:r>
              <a:rPr lang="en-US"/>
              <a:t>'</a:t>
            </a:r>
            <a:r>
              <a:rPr lang="en-US"/>
              <a:t>S</a:t>
            </a:r>
            <a:r>
              <a:rPr lang="en-US"/>
              <a:t> </a:t>
            </a:r>
            <a:r>
              <a:rPr lang="en-US"/>
              <a:t>W</a:t>
            </a:r>
            <a:r>
              <a:rPr lang="en-US"/>
              <a:t>O</a:t>
            </a:r>
            <a:r>
              <a:rPr lang="en-US"/>
              <a:t>R</a:t>
            </a:r>
            <a:r>
              <a:rPr lang="en-US"/>
              <a:t>K</a:t>
            </a:r>
            <a:r>
              <a:rPr lang="en-US"/>
              <a:t>S</a:t>
            </a:r>
            <a:r>
              <a:rPr lang="en-US"/>
              <a:t> </a:t>
            </a:r>
            <a:endParaRPr lang="en-GB"/>
          </a:p>
        </p:txBody>
      </p:sp>
      <p:sp>
        <p:nvSpPr>
          <p:cNvPr id="1048595" name=""/>
          <p:cNvSpPr>
            <a:spLocks noGrp="1"/>
          </p:cNvSpPr>
          <p:nvPr>
            <p:ph type="subTitle" idx="1"/>
          </p:nvPr>
        </p:nvSpPr>
        <p:spPr>
          <a:xfrm>
            <a:off x="1212291" y="2379443"/>
            <a:ext cx="6665378" cy="3520321"/>
          </a:xfrm>
        </p:spPr>
        <p:txBody>
          <a:bodyPr>
            <a:normAutofit/>
          </a:bodyPr>
          <a:p>
            <a:endParaRPr lang="en-GB"/>
          </a:p>
          <a:p>
            <a:r>
              <a:rPr lang="en-US"/>
              <a:t>Frost</a:t>
            </a:r>
            <a:r>
              <a:rPr lang="en-US"/>
              <a:t> </a:t>
            </a:r>
            <a:r>
              <a:rPr lang="en-GB"/>
              <a:t>popular poems include: “After Apple-Picking”, “Mending Wall”, “Birches”, “Out-Out”, “Fire and Ice”, Nothing Gold Can Stay” and “Stopping by Woods on a Snowy Evening.”</a:t>
            </a:r>
            <a:endParaRPr lang="en-GB"/>
          </a:p>
          <a:p>
            <a:r>
              <a:rPr lang="en-GB"/>
              <a:t>His famous books and plays include: “A Way Out: A One-Act Play“, “A Masque of Reason “, “A Masque of Mercy”, “The Notebooks of Robert Frost, edited by Robert Faggen”, “Selected Letters of Robert Frost.”</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596" name=""/>
          <p:cNvSpPr>
            <a:spLocks noGrp="1"/>
          </p:cNvSpPr>
          <p:nvPr>
            <p:ph type="ctrTitle"/>
          </p:nvPr>
        </p:nvSpPr>
        <p:spPr>
          <a:xfrm>
            <a:off x="441982" y="112024"/>
            <a:ext cx="7772400" cy="1679488"/>
          </a:xfrm>
        </p:spPr>
        <p:txBody>
          <a:bodyPr/>
          <a:p>
            <a:r>
              <a:rPr lang="en-US"/>
              <a:t>A</a:t>
            </a:r>
            <a:r>
              <a:rPr lang="en-US"/>
              <a:t>f</a:t>
            </a:r>
            <a:r>
              <a:rPr lang="en-US"/>
              <a:t>t</a:t>
            </a:r>
            <a:r>
              <a:rPr lang="en-US"/>
              <a:t>e</a:t>
            </a:r>
            <a:r>
              <a:rPr lang="en-US"/>
              <a:t>r</a:t>
            </a:r>
            <a:r>
              <a:rPr lang="en-US"/>
              <a:t> </a:t>
            </a:r>
            <a:r>
              <a:rPr lang="en-US"/>
              <a:t>Apple</a:t>
            </a:r>
            <a:r>
              <a:rPr lang="en-US"/>
              <a:t> </a:t>
            </a:r>
            <a:r>
              <a:rPr lang="en-US"/>
              <a:t>Picking</a:t>
            </a:r>
            <a:r>
              <a:rPr lang="en-US"/>
              <a:t> </a:t>
            </a:r>
            <a:endParaRPr lang="en-GB"/>
          </a:p>
        </p:txBody>
      </p:sp>
      <p:sp>
        <p:nvSpPr>
          <p:cNvPr id="1048597" name=""/>
          <p:cNvSpPr>
            <a:spLocks noGrp="1"/>
          </p:cNvSpPr>
          <p:nvPr>
            <p:ph type="subTitle" idx="1"/>
          </p:nvPr>
        </p:nvSpPr>
        <p:spPr>
          <a:xfrm>
            <a:off x="647716" y="2326201"/>
            <a:ext cx="7014956" cy="3519472"/>
          </a:xfrm>
        </p:spPr>
        <p:txBody>
          <a:bodyPr>
            <a:normAutofit fontScale="58333" lnSpcReduction="20000"/>
          </a:bodyPr>
          <a:p>
            <a:r>
              <a:rPr lang="en-GB"/>
              <a:t>My long two-pointed ladder's sticking through a tree</a:t>
            </a:r>
            <a:endParaRPr lang="en-GB"/>
          </a:p>
          <a:p>
            <a:r>
              <a:rPr lang="en-GB"/>
              <a:t>Toward heaven still,</a:t>
            </a:r>
            <a:endParaRPr lang="en-GB"/>
          </a:p>
          <a:p>
            <a:r>
              <a:rPr lang="en-GB"/>
              <a:t>And there's a barrel that I didn't fill</a:t>
            </a:r>
            <a:endParaRPr lang="en-GB"/>
          </a:p>
          <a:p>
            <a:r>
              <a:rPr lang="en-GB"/>
              <a:t>Beside it, and there may be two or three</a:t>
            </a:r>
            <a:endParaRPr lang="en-GB"/>
          </a:p>
          <a:p>
            <a:r>
              <a:rPr lang="en-GB"/>
              <a:t>Apples I didn't pick upon some bough.</a:t>
            </a:r>
            <a:endParaRPr lang="en-GB"/>
          </a:p>
          <a:p>
            <a:r>
              <a:rPr lang="en-GB"/>
              <a:t>But I am done with apple-picking now.</a:t>
            </a:r>
            <a:endParaRPr lang="en-GB"/>
          </a:p>
          <a:p>
            <a:r>
              <a:rPr lang="en-GB"/>
              <a:t>Essence of winter sleep is on the night,</a:t>
            </a:r>
            <a:endParaRPr lang="en-GB"/>
          </a:p>
          <a:p>
            <a:r>
              <a:rPr lang="en-GB"/>
              <a:t>The scent of apples: I am drowsing off.</a:t>
            </a:r>
            <a:endParaRPr lang="en-GB"/>
          </a:p>
          <a:p>
            <a:r>
              <a:rPr lang="en-GB"/>
              <a:t>I cannot rub the strangeness from my sight</a:t>
            </a:r>
            <a:endParaRPr lang="en-GB"/>
          </a:p>
          <a:p>
            <a:r>
              <a:rPr lang="en-GB"/>
              <a:t>I got from looking through a pane of glass</a:t>
            </a:r>
            <a:endParaRPr lang="en-GB"/>
          </a:p>
          <a:p>
            <a:r>
              <a:rPr lang="en-GB"/>
              <a:t>I skimmed this morning from the drinking trough</a:t>
            </a:r>
            <a:endParaRPr lang="en-GB"/>
          </a:p>
          <a:p>
            <a:r>
              <a:rPr lang="en-GB"/>
              <a:t>And held against the world of hoary grass.</a:t>
            </a:r>
            <a:endParaRPr lang="en-GB"/>
          </a:p>
          <a:p>
            <a:r>
              <a:rPr lang="en-GB"/>
              <a:t>It melted, and I let it fall and break.</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598" name=""/>
          <p:cNvSpPr>
            <a:spLocks noGrp="1"/>
          </p:cNvSpPr>
          <p:nvPr>
            <p:ph type="ctrTitle"/>
          </p:nvPr>
        </p:nvSpPr>
        <p:spPr>
          <a:xfrm>
            <a:off x="685800" y="348423"/>
            <a:ext cx="6020541" cy="1430118"/>
          </a:xfrm>
        </p:spPr>
        <p:txBody>
          <a:bodyPr/>
          <a:p>
            <a:r>
              <a:rPr lang="en-US"/>
              <a:t>C</a:t>
            </a:r>
            <a:r>
              <a:rPr lang="en-US"/>
              <a:t>o</a:t>
            </a:r>
            <a:r>
              <a:rPr lang="en-US"/>
              <a:t>n</a:t>
            </a:r>
            <a:r>
              <a:rPr lang="en-US"/>
              <a:t>t</a:t>
            </a:r>
            <a:r>
              <a:rPr lang="en-US"/>
              <a:t>i</a:t>
            </a:r>
            <a:r>
              <a:rPr lang="en-US"/>
              <a:t>n</a:t>
            </a:r>
            <a:r>
              <a:rPr lang="en-US"/>
              <a:t>u</a:t>
            </a:r>
            <a:r>
              <a:rPr lang="en-US"/>
              <a:t>e</a:t>
            </a:r>
            <a:r>
              <a:rPr lang="en-US"/>
              <a:t>s</a:t>
            </a:r>
            <a:r>
              <a:rPr lang="en-US"/>
              <a:t>.</a:t>
            </a:r>
            <a:r>
              <a:rPr lang="en-US"/>
              <a:t>.</a:t>
            </a:r>
            <a:r>
              <a:rPr lang="en-US"/>
              <a:t>.</a:t>
            </a:r>
            <a:endParaRPr lang="en-GB"/>
          </a:p>
        </p:txBody>
      </p:sp>
      <p:sp>
        <p:nvSpPr>
          <p:cNvPr id="1048599" name=""/>
          <p:cNvSpPr>
            <a:spLocks noGrp="1"/>
          </p:cNvSpPr>
          <p:nvPr>
            <p:ph type="subTitle" idx="1"/>
          </p:nvPr>
        </p:nvSpPr>
        <p:spPr>
          <a:xfrm>
            <a:off x="685800" y="1999095"/>
            <a:ext cx="6722153" cy="3846042"/>
          </a:xfrm>
        </p:spPr>
        <p:txBody>
          <a:bodyPr>
            <a:normAutofit fontScale="54167" lnSpcReduction="20000"/>
          </a:bodyPr>
          <a:p>
            <a:r>
              <a:rPr lang="en-GB"/>
              <a:t>But I was well</a:t>
            </a:r>
            <a:endParaRPr lang="en-GB"/>
          </a:p>
          <a:p>
            <a:r>
              <a:rPr lang="en-GB"/>
              <a:t>Upon my way to sleep before it fell,</a:t>
            </a:r>
            <a:endParaRPr lang="en-GB"/>
          </a:p>
          <a:p>
            <a:r>
              <a:rPr lang="en-GB"/>
              <a:t>And I could tell</a:t>
            </a:r>
            <a:endParaRPr lang="en-GB"/>
          </a:p>
          <a:p>
            <a:r>
              <a:rPr lang="en-GB"/>
              <a:t>What form my dreaming was about to take.</a:t>
            </a:r>
            <a:endParaRPr lang="en-GB"/>
          </a:p>
          <a:p>
            <a:r>
              <a:rPr lang="en-GB"/>
              <a:t>Magnified apples appear and disappear,</a:t>
            </a:r>
            <a:endParaRPr lang="en-GB"/>
          </a:p>
          <a:p>
            <a:r>
              <a:rPr lang="en-GB"/>
              <a:t>Stem end and blossom end,</a:t>
            </a:r>
            <a:endParaRPr lang="en-GB"/>
          </a:p>
          <a:p>
            <a:r>
              <a:rPr lang="en-GB"/>
              <a:t>And every fleck of russet showing clear.</a:t>
            </a:r>
            <a:endParaRPr lang="en-GB"/>
          </a:p>
          <a:p>
            <a:r>
              <a:rPr lang="en-GB"/>
              <a:t>My instep arch not only keeps the ache,</a:t>
            </a:r>
            <a:endParaRPr lang="en-GB"/>
          </a:p>
          <a:p>
            <a:r>
              <a:rPr lang="en-GB"/>
              <a:t>It keeps the pressure of a ladder-round.</a:t>
            </a:r>
            <a:endParaRPr lang="en-GB"/>
          </a:p>
          <a:p>
            <a:r>
              <a:rPr lang="en-GB"/>
              <a:t>I feel the ladder sway as the boughs bend.</a:t>
            </a:r>
            <a:endParaRPr lang="en-GB"/>
          </a:p>
          <a:p>
            <a:r>
              <a:rPr lang="en-GB"/>
              <a:t>And I keep hearing from the cellar bin</a:t>
            </a:r>
            <a:endParaRPr lang="en-GB"/>
          </a:p>
          <a:p>
            <a:r>
              <a:rPr lang="en-GB"/>
              <a:t>The rumbling sound</a:t>
            </a:r>
            <a:endParaRPr lang="en-GB"/>
          </a:p>
          <a:p>
            <a:r>
              <a:rPr lang="en-GB"/>
              <a:t>Of load on load of apples coming in.</a:t>
            </a:r>
            <a:endParaRPr lang="en-GB"/>
          </a:p>
          <a:p>
            <a:r>
              <a:rPr lang="en-GB"/>
              <a:t>For I have had too much</a:t>
            </a:r>
            <a:endParaRPr lang="en-GB"/>
          </a:p>
          <a:p>
            <a:r>
              <a:rPr lang="en-GB"/>
              <a:t>Of apple-picking: I am overtired</a:t>
            </a:r>
            <a:endParaRPr lang="en-GB"/>
          </a:p>
          <a:p>
            <a:r>
              <a:rPr lang="en-GB"/>
              <a:t>Of the great harvest I myself desired.</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00" name=""/>
          <p:cNvSpPr>
            <a:spLocks noGrp="1"/>
          </p:cNvSpPr>
          <p:nvPr>
            <p:ph type="ctrTitle"/>
          </p:nvPr>
        </p:nvSpPr>
        <p:spPr>
          <a:xfrm>
            <a:off x="-7754" y="-23659"/>
            <a:ext cx="6720881" cy="1470066"/>
          </a:xfrm>
        </p:spPr>
        <p:txBody>
          <a:bodyPr/>
          <a:p>
            <a:r>
              <a:rPr lang="en-US"/>
              <a:t>C</a:t>
            </a:r>
            <a:r>
              <a:rPr lang="en-US"/>
              <a:t>o</a:t>
            </a:r>
            <a:r>
              <a:rPr lang="en-US"/>
              <a:t>n</a:t>
            </a:r>
            <a:r>
              <a:rPr lang="en-US"/>
              <a:t>t</a:t>
            </a:r>
            <a:r>
              <a:rPr lang="en-US"/>
              <a:t>i</a:t>
            </a:r>
            <a:r>
              <a:rPr lang="en-US"/>
              <a:t>n</a:t>
            </a:r>
            <a:r>
              <a:rPr lang="en-US"/>
              <a:t>u</a:t>
            </a:r>
            <a:r>
              <a:rPr lang="en-US"/>
              <a:t>e</a:t>
            </a:r>
            <a:r>
              <a:rPr lang="en-US"/>
              <a:t>s</a:t>
            </a:r>
            <a:r>
              <a:rPr lang="en-US"/>
              <a:t>.</a:t>
            </a:r>
            <a:r>
              <a:rPr lang="en-US"/>
              <a:t>.</a:t>
            </a:r>
            <a:r>
              <a:rPr lang="en-US"/>
              <a:t>.</a:t>
            </a:r>
            <a:r>
              <a:rPr lang="en-US"/>
              <a:t>.</a:t>
            </a:r>
            <a:endParaRPr lang="en-GB"/>
          </a:p>
        </p:txBody>
      </p:sp>
      <p:sp>
        <p:nvSpPr>
          <p:cNvPr id="1048601" name=""/>
          <p:cNvSpPr>
            <a:spLocks noGrp="1"/>
          </p:cNvSpPr>
          <p:nvPr>
            <p:ph type="subTitle" idx="1"/>
          </p:nvPr>
        </p:nvSpPr>
        <p:spPr>
          <a:xfrm>
            <a:off x="1143000" y="1801802"/>
            <a:ext cx="6858000" cy="3455998"/>
          </a:xfrm>
        </p:spPr>
        <p:txBody>
          <a:bodyPr>
            <a:normAutofit fontScale="58333" lnSpcReduction="20000"/>
          </a:bodyPr>
          <a:p>
            <a:r>
              <a:rPr lang="en-GB"/>
              <a:t>There were ten thousand thousand fruit to touch,</a:t>
            </a:r>
            <a:endParaRPr lang="en-GB"/>
          </a:p>
          <a:p>
            <a:r>
              <a:rPr lang="en-GB"/>
              <a:t>Cherish in hand, lift down, and not let fall.</a:t>
            </a:r>
            <a:endParaRPr lang="en-GB"/>
          </a:p>
          <a:p>
            <a:r>
              <a:rPr lang="en-GB"/>
              <a:t>For all</a:t>
            </a:r>
            <a:endParaRPr lang="en-GB"/>
          </a:p>
          <a:p>
            <a:r>
              <a:rPr lang="en-GB"/>
              <a:t>That struck the earth,</a:t>
            </a:r>
            <a:endParaRPr lang="en-GB"/>
          </a:p>
          <a:p>
            <a:r>
              <a:rPr lang="en-GB"/>
              <a:t>No matter if not bruised or spiked with stubble,</a:t>
            </a:r>
            <a:endParaRPr lang="en-GB"/>
          </a:p>
          <a:p>
            <a:r>
              <a:rPr lang="en-GB"/>
              <a:t>Went surely to the cider-apple heap</a:t>
            </a:r>
            <a:endParaRPr lang="en-GB"/>
          </a:p>
          <a:p>
            <a:r>
              <a:rPr lang="en-GB"/>
              <a:t>As of no worth.</a:t>
            </a:r>
            <a:endParaRPr lang="en-GB"/>
          </a:p>
          <a:p>
            <a:r>
              <a:rPr lang="en-GB"/>
              <a:t>One can see what will trouble</a:t>
            </a:r>
            <a:endParaRPr lang="en-GB"/>
          </a:p>
          <a:p>
            <a:r>
              <a:rPr lang="en-GB"/>
              <a:t>This sleep of mine, whatever sleep it is.</a:t>
            </a:r>
            <a:endParaRPr lang="en-GB"/>
          </a:p>
          <a:p>
            <a:r>
              <a:rPr lang="en-GB"/>
              <a:t>Were he not gone,</a:t>
            </a:r>
            <a:endParaRPr lang="en-GB"/>
          </a:p>
          <a:p>
            <a:r>
              <a:rPr lang="en-GB"/>
              <a:t>The woodchuck could say whether it's like his</a:t>
            </a:r>
            <a:endParaRPr lang="en-GB"/>
          </a:p>
          <a:p>
            <a:r>
              <a:rPr lang="en-GB"/>
              <a:t>Long sleep, as I describe its coming on,</a:t>
            </a:r>
            <a:endParaRPr lang="en-GB"/>
          </a:p>
          <a:p>
            <a:r>
              <a:rPr lang="en-GB"/>
              <a:t>Or just some human sleep.</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02" name=""/>
          <p:cNvSpPr>
            <a:spLocks noGrp="1"/>
          </p:cNvSpPr>
          <p:nvPr>
            <p:ph type="ctrTitle"/>
          </p:nvPr>
        </p:nvSpPr>
        <p:spPr>
          <a:xfrm>
            <a:off x="117642" y="379043"/>
            <a:ext cx="8340557" cy="1068620"/>
          </a:xfrm>
        </p:spPr>
        <p:txBody>
          <a:bodyPr/>
          <a:p>
            <a:r>
              <a:rPr lang="en-US"/>
              <a:t>O</a:t>
            </a:r>
            <a:r>
              <a:rPr lang="en-US"/>
              <a:t>u</a:t>
            </a:r>
            <a:r>
              <a:rPr lang="en-US"/>
              <a:t>t</a:t>
            </a:r>
            <a:r>
              <a:rPr lang="en-US"/>
              <a:t>l</a:t>
            </a:r>
            <a:r>
              <a:rPr lang="en-US"/>
              <a:t>i</a:t>
            </a:r>
            <a:r>
              <a:rPr lang="en-US"/>
              <a:t>n</a:t>
            </a:r>
            <a:r>
              <a:rPr lang="en-US"/>
              <a:t>e</a:t>
            </a:r>
            <a:r>
              <a:rPr lang="en-US"/>
              <a:t> </a:t>
            </a:r>
            <a:r>
              <a:rPr lang="en-US"/>
              <a:t>o</a:t>
            </a:r>
            <a:r>
              <a:rPr lang="en-US"/>
              <a:t>f</a:t>
            </a:r>
            <a:r>
              <a:rPr lang="en-US"/>
              <a:t> </a:t>
            </a:r>
            <a:r>
              <a:rPr lang="en-US"/>
              <a:t>t</a:t>
            </a:r>
            <a:r>
              <a:rPr lang="en-US"/>
              <a:t>h</a:t>
            </a:r>
            <a:r>
              <a:rPr lang="en-US"/>
              <a:t>e</a:t>
            </a:r>
            <a:r>
              <a:rPr lang="en-US"/>
              <a:t> </a:t>
            </a:r>
            <a:r>
              <a:rPr lang="en-US"/>
              <a:t>p</a:t>
            </a:r>
            <a:r>
              <a:rPr lang="en-US"/>
              <a:t>o</a:t>
            </a:r>
            <a:r>
              <a:rPr lang="en-US"/>
              <a:t>e</a:t>
            </a:r>
            <a:r>
              <a:rPr lang="en-US"/>
              <a:t>m</a:t>
            </a:r>
            <a:endParaRPr lang="en-GB"/>
          </a:p>
        </p:txBody>
      </p:sp>
      <p:sp>
        <p:nvSpPr>
          <p:cNvPr id="1048603" name=""/>
          <p:cNvSpPr>
            <a:spLocks noGrp="1"/>
          </p:cNvSpPr>
          <p:nvPr>
            <p:ph type="subTitle" idx="1"/>
          </p:nvPr>
        </p:nvSpPr>
        <p:spPr>
          <a:xfrm>
            <a:off x="1013565" y="1773238"/>
            <a:ext cx="6858000" cy="4272499"/>
          </a:xfrm>
        </p:spPr>
        <p:txBody>
          <a:bodyPr/>
          <a:p>
            <a:r>
              <a:rPr lang="en-GB"/>
              <a:t>After Apple-Picking’ is one of the most celebrated and admired poems of the American poet Robert Frost. It first appeared in his collection ‘North of Boston’ in 1923.</a:t>
            </a:r>
            <a:endParaRPr lang="en-GB"/>
          </a:p>
          <a:p>
            <a:r>
              <a:rPr lang="en-GB"/>
              <a:t>The poem describes the melancholic exhaustion after the intense and long labor of apple-picking. Fusing the pastoral and the poetic, the poem bears the Frostian signature of bringing out metaphoric depth from simple imageries.  </a:t>
            </a:r>
            <a:endParaRPr lang="en-GB"/>
          </a:p>
          <a:p>
            <a:r>
              <a:rPr lang="en-GB"/>
              <a:t>The poem has no certain rhyme scheme. The lines rhyme in a varied manner.</a:t>
            </a:r>
            <a:endParaRPr lang="en-GB"/>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SM-M307F</dc:creator>
  <dcterms:created xsi:type="dcterms:W3CDTF">2015-05-10T13:30:45Z</dcterms:created>
  <dcterms:modified xsi:type="dcterms:W3CDTF">2020-10-21T18:28:24Z</dcterms:modified>
</cp:coreProperties>
</file>