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ta-I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259-F8C4-4967-AB62-C6DB279CC02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3A25-DB71-4A80-ACC2-2B1F73800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6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259-F8C4-4967-AB62-C6DB279CC02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3A25-DB71-4A80-ACC2-2B1F73800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8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259-F8C4-4967-AB62-C6DB279CC02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3A25-DB71-4A80-ACC2-2B1F73800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6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259-F8C4-4967-AB62-C6DB279CC02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3A25-DB71-4A80-ACC2-2B1F73800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259-F8C4-4967-AB62-C6DB279CC02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3A25-DB71-4A80-ACC2-2B1F73800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5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259-F8C4-4967-AB62-C6DB279CC02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3A25-DB71-4A80-ACC2-2B1F73800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6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259-F8C4-4967-AB62-C6DB279CC02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3A25-DB71-4A80-ACC2-2B1F73800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3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259-F8C4-4967-AB62-C6DB279CC02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3A25-DB71-4A80-ACC2-2B1F73800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1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259-F8C4-4967-AB62-C6DB279CC02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3A25-DB71-4A80-ACC2-2B1F73800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259-F8C4-4967-AB62-C6DB279CC02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3A25-DB71-4A80-ACC2-2B1F73800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5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259-F8C4-4967-AB62-C6DB279CC02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3A25-DB71-4A80-ACC2-2B1F73800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3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84259-F8C4-4967-AB62-C6DB279CC02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43A25-DB71-4A80-ACC2-2B1F73800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21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                     CHIRSTABEL 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smtClean="0">
                <a:latin typeface="Algerian" panose="04020705040A02060702" pitchFamily="82" charset="0"/>
              </a:rPr>
              <a:t>                                           </a:t>
            </a:r>
            <a:r>
              <a:rPr lang="en-US" sz="2700" dirty="0" err="1" smtClean="0">
                <a:latin typeface="Algerian" panose="04020705040A02060702" pitchFamily="82" charset="0"/>
              </a:rPr>
              <a:t>S.t.COLEDRIGE</a:t>
            </a:r>
            <a:r>
              <a:rPr lang="en-US" sz="2700" dirty="0" smtClean="0">
                <a:latin typeface="Algerian" panose="04020705040A02060702" pitchFamily="82" charset="0"/>
              </a:rPr>
              <a:t/>
            </a:r>
            <a:br>
              <a:rPr lang="en-US" sz="2700" dirty="0" smtClean="0">
                <a:latin typeface="Algerian" panose="04020705040A02060702" pitchFamily="82" charset="0"/>
              </a:rPr>
            </a:br>
            <a:endParaRPr lang="en-US" sz="27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070"/>
            <a:ext cx="10515600" cy="46958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   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COURSE TITLE  : Modern </a:t>
            </a:r>
            <a:r>
              <a:rPr lang="en-US" sz="4000" dirty="0" err="1" smtClean="0"/>
              <a:t>Litearature</a:t>
            </a:r>
            <a:r>
              <a:rPr lang="en-US" sz="4000" dirty="0" smtClean="0"/>
              <a:t> III </a:t>
            </a:r>
          </a:p>
          <a:p>
            <a:pPr marL="0" indent="0">
              <a:buNone/>
            </a:pPr>
            <a:r>
              <a:rPr lang="en-US" sz="4000" dirty="0" smtClean="0"/>
              <a:t>     COURSE CODE : 17PENC13</a:t>
            </a:r>
          </a:p>
          <a:p>
            <a:pPr marL="0" indent="0">
              <a:buNone/>
            </a:pPr>
            <a:r>
              <a:rPr lang="en-US" sz="4000" dirty="0" smtClean="0"/>
              <a:t>     UNIT                  :  I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                                      PRESENTED BY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                                        S.ANEES FATHIMA,</a:t>
            </a:r>
          </a:p>
          <a:p>
            <a:pPr marL="0" indent="0">
              <a:buNone/>
            </a:pPr>
            <a:r>
              <a:rPr lang="en-US" sz="4000" dirty="0" smtClean="0"/>
              <a:t>                                                         ASSISTANT PROFESSOR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                                        DEPARTMENT OF ENGLISH.</a:t>
            </a:r>
          </a:p>
        </p:txBody>
      </p:sp>
    </p:spTree>
    <p:extLst>
      <p:ext uri="{BB962C8B-B14F-4D97-AF65-F5344CB8AC3E}">
        <p14:creationId xmlns:p14="http://schemas.microsoft.com/office/powerpoint/2010/main" val="129743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" y="489397"/>
            <a:ext cx="11062951" cy="59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5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3" y="450761"/>
            <a:ext cx="10904564" cy="60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9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2" y="444281"/>
            <a:ext cx="10779616" cy="61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7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7" y="513401"/>
            <a:ext cx="10419009" cy="573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86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5" y="271466"/>
            <a:ext cx="10135673" cy="64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4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8" y="437882"/>
            <a:ext cx="10967756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21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5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87149"/>
            <a:ext cx="11784169" cy="677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4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163967"/>
            <a:ext cx="10921285" cy="65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3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91" y="117456"/>
            <a:ext cx="11054569" cy="661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3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854" y="262676"/>
            <a:ext cx="10663707" cy="625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4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59" y="247725"/>
            <a:ext cx="10789406" cy="637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3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273" y="365125"/>
            <a:ext cx="10722527" cy="60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6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69" y="182795"/>
            <a:ext cx="11041925" cy="65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6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26" y="157449"/>
            <a:ext cx="10663707" cy="657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5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35</Words>
  <Application>Microsoft Office PowerPoint</Application>
  <PresentationFormat>Widescreen</PresentationFormat>
  <Paragraphs>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Office Theme</vt:lpstr>
      <vt:lpstr>                     CHIRSTABEL                                              S.t.COLEDRIGE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2020-10-20T06:36:21Z</dcterms:created>
  <dcterms:modified xsi:type="dcterms:W3CDTF">2020-10-20T07:07:30Z</dcterms:modified>
</cp:coreProperties>
</file>