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F068C-D8AF-4DDB-90D3-193FAF2D1B2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8DF0-81E7-4A53-9B53-A89C0724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7F12B9-C84C-4362-9075-F25567FC9D8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931877-937E-411F-8262-1324BDE3C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en-US" sz="4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umaya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anu</a:t>
            </a:r>
            <a:endParaRPr lang="en-US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Assistant Professor of English</a:t>
            </a:r>
          </a:p>
          <a:p>
            <a:pPr>
              <a:buNone/>
            </a:pP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H.K.R.H College</a:t>
            </a:r>
          </a:p>
          <a:p>
            <a:pPr>
              <a:buNone/>
            </a:pP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English for Enrichment - </a:t>
            </a:r>
            <a:r>
              <a:rPr lang="en-IN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IN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Diamond Necklace – Guy De Maupassant</a:t>
            </a:r>
            <a:endParaRPr lang="en-US" sz="4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amond-necklace-characters-16-lovely-ideas-t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                         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home, She felt her neck and realized she lost the borrowed necklace.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Monsieur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went back to the streets to look for the necklace but he was unfortunate.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couple decided to buy the 36,000 francs diamond necklace they thought looks the same with the borrowed necklace.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so hard and suffered much to pay for their debts to buy the necklace.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Forestier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She told her about the necklace.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Forestier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laughed and told her that it was just a fancy jewelry which cost 500 francs.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      SYMBOLISM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410200" cy="5715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diamond necklace stands for everything. Madam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ever wanted- beauty and wealth.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0"/>
            <a:ext cx="37338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Irony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Loisel</a:t>
            </a:r>
            <a:r>
              <a:rPr lang="en-US" dirty="0" smtClean="0"/>
              <a:t> live on the `streets of martyrs’ and end up making a ten-years-long sacrifice.</a:t>
            </a:r>
          </a:p>
          <a:p>
            <a:r>
              <a:rPr lang="en-US" dirty="0" smtClean="0"/>
              <a:t>Madame </a:t>
            </a:r>
            <a:r>
              <a:rPr lang="en-US" dirty="0" err="1" smtClean="0"/>
              <a:t>Loisel</a:t>
            </a:r>
            <a:r>
              <a:rPr lang="en-US" dirty="0" smtClean="0"/>
              <a:t> borrows a necklace that make her feel beautiful and wealthy, and it turns out to be fake.</a:t>
            </a:r>
          </a:p>
          <a:p>
            <a:r>
              <a:rPr lang="en-US" dirty="0" smtClean="0"/>
              <a:t>If Madame </a:t>
            </a:r>
            <a:r>
              <a:rPr lang="en-US" dirty="0" err="1" smtClean="0"/>
              <a:t>Forestier</a:t>
            </a:r>
            <a:r>
              <a:rPr lang="en-US" dirty="0" smtClean="0"/>
              <a:t> had opened the case, she would have seen a much more valuable necklace than the one she originally loaned Madame </a:t>
            </a:r>
            <a:r>
              <a:rPr lang="en-US" dirty="0" err="1" smtClean="0"/>
              <a:t>Loisel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THEME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HONESTY IS THE BEST POLICY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The theme of the Necklace is about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honesty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telling the truth.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author is trying to stress the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importance of telling the truth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THEME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LIVE WITHIN YOUR MEANS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It is also about the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contentment of what you have.</a:t>
            </a: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should learn to be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happy and thankful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what they have. If they want more, they should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work harder to achieve it.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iamond-necklace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33400"/>
            <a:ext cx="9144000" cy="79248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DIAMOND NECKLACE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304796" y="456456"/>
            <a:ext cx="8305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DIAMOND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NECKLACE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62123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        DIAMOND NECKLACE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GUY DE MAUPASSANT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153400" cy="58674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1850-1893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 grew up with wealthy parents North West France.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 spent almost every Sunday with the great French Novelist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Gustanve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Flaubert, who inspired him to begin writing</a:t>
            </a:r>
            <a:r>
              <a:rPr lang="en-US" dirty="0" smtClean="0"/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his teenage years, he served in the Franco-Prussian War.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got promoted to become a government clerk and he spent most of his free time in writing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Between 1880 and 1890, Maupassant had successfully written 300 short stories,6 novels,3 travel books, and his only volume of verse.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191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A lot of his stories were about “inexplicable, illogical, and contradictory catastrophes”.</a:t>
            </a:r>
          </a:p>
          <a:p>
            <a:r>
              <a:rPr lang="en-US" dirty="0" smtClean="0"/>
              <a:t>Also many of his stories were about humorous and warm-hearted </a:t>
            </a:r>
          </a:p>
          <a:p>
            <a:r>
              <a:rPr lang="en-US" dirty="0" smtClean="0"/>
              <a:t>He is one of the most indispensible authors of French Literature, thanks to his many great short stories like this one, `The Diamond Necklace’</a:t>
            </a:r>
            <a:endParaRPr lang="en-US" dirty="0"/>
          </a:p>
        </p:txBody>
      </p:sp>
      <p:pic>
        <p:nvPicPr>
          <p:cNvPr id="4" name="Picture 3" descr="og-guy-de-maupassant-48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4320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THE STORY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CHARACTERS: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Madam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Mathilde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Madam Jeanne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Forestier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Cabinet Officials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Monsieur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Jeweller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SETTINGS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in Paris, France in the late 1800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800" y="304800"/>
            <a:ext cx="228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86001"/>
            <a:ext cx="3429000" cy="2895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MATHILDE</a:t>
            </a:r>
          </a:p>
          <a:p>
            <a:pPr>
              <a:buNone/>
            </a:pPr>
            <a:r>
              <a:rPr lang="en-US" dirty="0" smtClean="0"/>
              <a:t>     LOISEL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25146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Selfish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838200"/>
            <a:ext cx="25908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Dissatisfied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105400"/>
            <a:ext cx="27432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Unhappy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5029200"/>
            <a:ext cx="2286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Jealous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19400" y="2286001"/>
            <a:ext cx="3429000" cy="2895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MONSIEUR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LOISEL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25146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Practical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838200"/>
            <a:ext cx="2590800" cy="1219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Hard working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27432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Loyal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029200"/>
            <a:ext cx="2286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Clerk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19400" y="2286001"/>
            <a:ext cx="3429000" cy="2895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MADAME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FORESTIER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25146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Wealthy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838200"/>
            <a:ext cx="25908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Generous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105400"/>
            <a:ext cx="27432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Kind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029200"/>
            <a:ext cx="2286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Trusting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Sequence of Events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153400" cy="5943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Mathilde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in her apartment dreaming of a better life. She is unhappy and dissatisfied with her social status mediocre surroundings.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day her husband Monsieur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announced that they will be attending a ball.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Mathilde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Loisel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felt unhappy because she would look poor. She thought that she has nothing to wear no gown  nor fine jewelleries.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She borrowed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diamond necklace to Madame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Forestier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enjoyed the night, dancing and meeting people while her husband was alone sleeping in another room.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421</TotalTime>
  <Words>612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Slide 1</vt:lpstr>
      <vt:lpstr>Slide 2</vt:lpstr>
      <vt:lpstr>         GUY DE MAUPASSANT</vt:lpstr>
      <vt:lpstr>Slide 4</vt:lpstr>
      <vt:lpstr>ELEMENTS OF THE STORY</vt:lpstr>
      <vt:lpstr>Slide 6</vt:lpstr>
      <vt:lpstr>Slide 7</vt:lpstr>
      <vt:lpstr>Slide 8</vt:lpstr>
      <vt:lpstr>        Sequence of Events</vt:lpstr>
      <vt:lpstr>Slide 10</vt:lpstr>
      <vt:lpstr>                          PLOT</vt:lpstr>
      <vt:lpstr>      SYMBOLISM</vt:lpstr>
      <vt:lpstr>                     Irony</vt:lpstr>
      <vt:lpstr>                    THEME</vt:lpstr>
      <vt:lpstr>                  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Windows User</cp:lastModifiedBy>
  <cp:revision>76</cp:revision>
  <dcterms:created xsi:type="dcterms:W3CDTF">2019-01-11T09:17:58Z</dcterms:created>
  <dcterms:modified xsi:type="dcterms:W3CDTF">2020-10-19T16:23:55Z</dcterms:modified>
</cp:coreProperties>
</file>