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7A955A-FDA7-4AF4-BF3B-0C5FE94F1AB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8B50CD-EDC7-4ED7-BC8C-7B88268AAB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ANEES FATHIMA. S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Assistant Professor of English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         H.K.R.H College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English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Literature for Career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Development(17PENE21)</a:t>
            </a:r>
          </a:p>
          <a:p>
            <a:pPr>
              <a:buNone/>
            </a:pPr>
            <a:r>
              <a:rPr lang="en-IN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Unit -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-20201021-WA01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20201021-WA0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4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en-IN" sz="4800" dirty="0" smtClean="0">
                <a:latin typeface="Times New Roman" pitchFamily="18" charset="0"/>
                <a:cs typeface="Times New Roman" pitchFamily="18" charset="0"/>
              </a:rPr>
              <a:t>              THANK YOU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1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29</Words>
  <Application>Microsoft Office PowerPoint</Application>
  <PresentationFormat>On-screen Show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</cp:revision>
  <dcterms:created xsi:type="dcterms:W3CDTF">2020-10-21T16:16:59Z</dcterms:created>
  <dcterms:modified xsi:type="dcterms:W3CDTF">2020-10-21T16:58:57Z</dcterms:modified>
</cp:coreProperties>
</file>