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CA79-69E4-4C54-8C79-19BA2AEE51D8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22A89D-A088-4FD2-B4FE-C7C2652E06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CA79-69E4-4C54-8C79-19BA2AEE51D8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A89D-A088-4FD2-B4FE-C7C2652E06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CA79-69E4-4C54-8C79-19BA2AEE51D8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A89D-A088-4FD2-B4FE-C7C2652E06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D91CA79-69E4-4C54-8C79-19BA2AEE51D8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322A89D-A088-4FD2-B4FE-C7C2652E06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CA79-69E4-4C54-8C79-19BA2AEE51D8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A89D-A088-4FD2-B4FE-C7C2652E06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CA79-69E4-4C54-8C79-19BA2AEE51D8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A89D-A088-4FD2-B4FE-C7C2652E06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A89D-A088-4FD2-B4FE-C7C2652E06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CA79-69E4-4C54-8C79-19BA2AEE51D8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CA79-69E4-4C54-8C79-19BA2AEE51D8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A89D-A088-4FD2-B4FE-C7C2652E06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CA79-69E4-4C54-8C79-19BA2AEE51D8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A89D-A088-4FD2-B4FE-C7C2652E06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D91CA79-69E4-4C54-8C79-19BA2AEE51D8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322A89D-A088-4FD2-B4FE-C7C2652E06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CA79-69E4-4C54-8C79-19BA2AEE51D8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22A89D-A088-4FD2-B4FE-C7C2652E06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D91CA79-69E4-4C54-8C79-19BA2AEE51D8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322A89D-A088-4FD2-B4FE-C7C2652E06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UNIT – I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EARTH AND ITS ENVIRONMENT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Dr. J. </a:t>
            </a:r>
            <a:r>
              <a:rPr lang="en-US" dirty="0" err="1" smtClean="0">
                <a:solidFill>
                  <a:schemeClr val="tx1"/>
                </a:solidFill>
              </a:rPr>
              <a:t>Ahamed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Meeran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Head and Assistant Professor </a:t>
            </a:r>
            <a:r>
              <a:rPr lang="en-US" smtClean="0">
                <a:solidFill>
                  <a:schemeClr val="tx1"/>
                </a:solidFill>
              </a:rPr>
              <a:t>of English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ENVIRONMENTAL STUDIES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Types of Resources: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dirty="0" smtClean="0"/>
              <a:t>Renewable Resources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	Non – Renewable Resources</a:t>
            </a:r>
          </a:p>
          <a:p>
            <a:pPr>
              <a:buNone/>
            </a:pPr>
            <a:r>
              <a:rPr lang="en-US" dirty="0" smtClean="0"/>
              <a:t>Renewable Resources: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The Renewable Resources can be replaced after their use.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/>
              <a:t>RESOURCES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Solar Energy: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Sun light is the solar energy.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The solar energy is also used for solar cooker, solar	 light, solar calculator, etc.,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/>
              <a:t>The Solar energy consists of tremendous  electric	 energy.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Solar Cells generate electricity using sunlight.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They are pollution free.</a:t>
            </a:r>
          </a:p>
          <a:p>
            <a:pPr>
              <a:buNone/>
            </a:pPr>
            <a:r>
              <a:rPr lang="en-US" dirty="0" smtClean="0"/>
              <a:t>Wind Energy: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Wind Energy also the renewable energy resource.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It is used to generate electric current in		 </a:t>
            </a:r>
            <a:r>
              <a:rPr lang="en-US" dirty="0" err="1" smtClean="0"/>
              <a:t>Tamilnadu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Hydroelectric Energy: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Hydroelectric power is generated by the flow of	 water and a turbine.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The Water stored in dams is used to rotate the	 turbine of the power generations.</a:t>
            </a:r>
          </a:p>
          <a:p>
            <a:pPr>
              <a:buNone/>
            </a:pPr>
            <a:r>
              <a:rPr lang="en-US" dirty="0" smtClean="0"/>
              <a:t>Non- renewable Resources: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Coal: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Coal is a fossil fuel.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It is found under the Earth.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smtClean="0"/>
              <a:t>It is black product formed by organic 	decomposition of </a:t>
            </a:r>
            <a:r>
              <a:rPr lang="en-US" dirty="0" err="1" smtClean="0"/>
              <a:t>palant</a:t>
            </a:r>
            <a:r>
              <a:rPr lang="en-US" dirty="0" smtClean="0"/>
              <a:t> materials millions of 	years ago.</a:t>
            </a:r>
          </a:p>
          <a:p>
            <a:pPr>
              <a:buNone/>
            </a:pPr>
            <a:r>
              <a:rPr lang="en-US" dirty="0" smtClean="0"/>
              <a:t>		Coal is found in stratified beds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Anthracite: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Hard coal.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Highest carbon content.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Highest heat value.</a:t>
            </a:r>
          </a:p>
          <a:p>
            <a:pPr>
              <a:buNone/>
            </a:pPr>
            <a:r>
              <a:rPr lang="en-US" dirty="0" smtClean="0"/>
              <a:t>Bituminous: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most abundant one.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Sub Bituminous: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Lignite: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Brown coal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50% water content.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low heat value.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Coal is collected by underground mining method.</a:t>
            </a:r>
          </a:p>
          <a:p>
            <a:pPr>
              <a:buNone/>
            </a:pPr>
            <a:r>
              <a:rPr lang="en-US" dirty="0" smtClean="0"/>
              <a:t>6000 billion tons of coal lie under the earth.</a:t>
            </a:r>
          </a:p>
          <a:p>
            <a:pPr>
              <a:buNone/>
            </a:pPr>
            <a:r>
              <a:rPr lang="en-US" dirty="0" smtClean="0"/>
              <a:t>It was used by so many factories, power plants and industries. </a:t>
            </a:r>
          </a:p>
          <a:p>
            <a:pPr>
              <a:buNone/>
            </a:pPr>
            <a:r>
              <a:rPr lang="en-US" dirty="0" smtClean="0"/>
              <a:t>In </a:t>
            </a:r>
            <a:r>
              <a:rPr lang="en-US" dirty="0" err="1" smtClean="0"/>
              <a:t>Tamilnadu</a:t>
            </a:r>
            <a:r>
              <a:rPr lang="en-US" dirty="0" smtClean="0"/>
              <a:t> </a:t>
            </a:r>
            <a:r>
              <a:rPr lang="en-US" dirty="0" err="1" smtClean="0"/>
              <a:t>Neyveli</a:t>
            </a:r>
            <a:r>
              <a:rPr lang="en-US" dirty="0" smtClean="0"/>
              <a:t> has a </a:t>
            </a:r>
            <a:r>
              <a:rPr lang="en-US" dirty="0" err="1" smtClean="0"/>
              <a:t>deposite</a:t>
            </a:r>
            <a:r>
              <a:rPr lang="en-US" dirty="0" smtClean="0"/>
              <a:t> of abut 3.300millions tons of coal.</a:t>
            </a:r>
          </a:p>
          <a:p>
            <a:pPr>
              <a:buNone/>
            </a:pPr>
            <a:r>
              <a:rPr lang="en-US" dirty="0" smtClean="0"/>
              <a:t>In India Bihar, West Bengal, Madhya Pradesh, </a:t>
            </a:r>
            <a:r>
              <a:rPr lang="en-US" dirty="0" smtClean="0"/>
              <a:t>A</a:t>
            </a:r>
            <a:r>
              <a:rPr lang="en-US" dirty="0" smtClean="0"/>
              <a:t>ndhra Pradesh, Maharashtra having major coal reserves.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Oil:</a:t>
            </a:r>
          </a:p>
          <a:p>
            <a:pPr lvl="1">
              <a:buNone/>
            </a:pPr>
            <a:r>
              <a:rPr lang="en-US" dirty="0" smtClean="0"/>
              <a:t>Mineral Oil</a:t>
            </a:r>
          </a:p>
          <a:p>
            <a:pPr marL="0" lvl="3" indent="0">
              <a:buNone/>
            </a:pPr>
            <a:r>
              <a:rPr lang="en-US" sz="2400" dirty="0" smtClean="0"/>
              <a:t>	It is a Fossil Fuel .</a:t>
            </a:r>
            <a:endParaRPr lang="en-US" sz="2400" dirty="0" smtClean="0"/>
          </a:p>
          <a:p>
            <a:pPr marL="0" lvl="3" indent="0">
              <a:buNone/>
            </a:pPr>
            <a:endParaRPr lang="en-US" sz="2400" dirty="0" smtClean="0"/>
          </a:p>
          <a:p>
            <a:pPr marL="0" lvl="3" indent="0">
              <a:buNone/>
            </a:pPr>
            <a:r>
              <a:rPr lang="en-US" sz="2400" dirty="0" smtClean="0"/>
              <a:t>Crude Oil:</a:t>
            </a:r>
          </a:p>
          <a:p>
            <a:pPr marL="0" lvl="3" indent="0"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Refined to produce Petrol, diesel, kerosene, propane, gasoline, jet fuel, heating oil, motor oil, petroleum jelly .</a:t>
            </a:r>
          </a:p>
          <a:p>
            <a:pPr marL="0" lvl="3" indent="0">
              <a:buNone/>
            </a:pPr>
            <a:r>
              <a:rPr lang="en-US" sz="2400" dirty="0" smtClean="0"/>
              <a:t>Nuclear Energy:</a:t>
            </a:r>
          </a:p>
          <a:p>
            <a:pPr marL="0" lvl="3" indent="0"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Non – renewable energy resource.</a:t>
            </a:r>
          </a:p>
          <a:p>
            <a:pPr marL="0" lvl="3" indent="0"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The fission of atoms of radioactive elements</a:t>
            </a:r>
          </a:p>
          <a:p>
            <a:pPr marL="0" lvl="3" indent="0"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Used in atomic power stations to produce electricity</a:t>
            </a:r>
          </a:p>
          <a:p>
            <a:pPr marL="0" lvl="3" indent="0"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India atomic power stations are located in </a:t>
            </a:r>
            <a:r>
              <a:rPr lang="en-US" sz="2400" dirty="0" err="1" smtClean="0"/>
              <a:t>Tarapur</a:t>
            </a:r>
            <a:r>
              <a:rPr lang="en-US" sz="2400" dirty="0" smtClean="0"/>
              <a:t>, 	Kota, </a:t>
            </a:r>
            <a:r>
              <a:rPr lang="en-US" sz="2400" dirty="0" err="1" smtClean="0"/>
              <a:t>Kudankulam</a:t>
            </a:r>
            <a:r>
              <a:rPr lang="en-US" sz="2400" dirty="0" smtClean="0"/>
              <a:t>. </a:t>
            </a:r>
          </a:p>
          <a:p>
            <a:pPr marL="0" lvl="3" indent="0"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		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176</TotalTime>
  <Words>103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ENVIRONMENTAL STUDIES</vt:lpstr>
      <vt:lpstr>RESOURCES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ANIMATED POWERPOINT PRESENTATIONS</dc:title>
  <dc:creator>Mathan</dc:creator>
  <cp:lastModifiedBy>Mathan</cp:lastModifiedBy>
  <cp:revision>51</cp:revision>
  <dcterms:created xsi:type="dcterms:W3CDTF">2020-07-21T05:35:11Z</dcterms:created>
  <dcterms:modified xsi:type="dcterms:W3CDTF">2020-08-11T13:31:20Z</dcterms:modified>
</cp:coreProperties>
</file>