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91CA79-69E4-4C54-8C79-19BA2AEE51D8}" type="datetimeFigureOut">
              <a:rPr lang="en-US" smtClean="0"/>
              <a:pPr/>
              <a:t>8/8/2020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322A89D-A088-4FD2-B4FE-C7C2652E06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UNIT – 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EARTH AND ITS ENVIRONMENT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 J. </a:t>
            </a:r>
            <a:r>
              <a:rPr lang="en-US" dirty="0" err="1" smtClean="0">
                <a:solidFill>
                  <a:schemeClr val="tx1"/>
                </a:solidFill>
              </a:rPr>
              <a:t>Ahamed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Meeran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Head and Assistant Professor </a:t>
            </a:r>
            <a:r>
              <a:rPr lang="en-US" smtClean="0">
                <a:solidFill>
                  <a:schemeClr val="tx1"/>
                </a:solidFill>
              </a:rPr>
              <a:t>of English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ENVIRONMENTAL STUDIES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	Troposphere</a:t>
            </a:r>
          </a:p>
          <a:p>
            <a:pPr lvl="1">
              <a:buNone/>
            </a:pPr>
            <a:r>
              <a:rPr lang="en-US" dirty="0" smtClean="0"/>
              <a:t>	Lowest layer of the atmosphere</a:t>
            </a:r>
          </a:p>
          <a:p>
            <a:pPr lvl="1">
              <a:buNone/>
            </a:pPr>
            <a:r>
              <a:rPr lang="en-US" dirty="0" smtClean="0"/>
              <a:t>	Clouds are formed and carried by winds in the troposphere</a:t>
            </a:r>
          </a:p>
          <a:p>
            <a:pPr lvl="1">
              <a:buNone/>
            </a:pPr>
            <a:r>
              <a:rPr lang="en-US" sz="3200" dirty="0" smtClean="0"/>
              <a:t>Stratosphere</a:t>
            </a:r>
          </a:p>
          <a:p>
            <a:pPr lvl="1">
              <a:buNone/>
            </a:pPr>
            <a:r>
              <a:rPr lang="en-US" dirty="0" smtClean="0"/>
              <a:t>	The layer above the troposphere</a:t>
            </a:r>
          </a:p>
          <a:p>
            <a:pPr lvl="1">
              <a:buNone/>
            </a:pPr>
            <a:r>
              <a:rPr lang="en-US" dirty="0" smtClean="0"/>
              <a:t>	Its extends to a height of 50 Km</a:t>
            </a:r>
          </a:p>
          <a:p>
            <a:pPr lvl="1">
              <a:buNone/>
            </a:pPr>
            <a:r>
              <a:rPr lang="en-US" dirty="0" smtClean="0"/>
              <a:t>	Ozone Layer</a:t>
            </a:r>
          </a:p>
          <a:p>
            <a:pPr lvl="1">
              <a:buNone/>
            </a:pPr>
            <a:r>
              <a:rPr lang="en-US" dirty="0" smtClean="0"/>
              <a:t>			Ozone molecules concentrated in the stratosphere is called Ozone layer.</a:t>
            </a:r>
          </a:p>
          <a:p>
            <a:pPr lvl="1">
              <a:buNone/>
            </a:pPr>
            <a:r>
              <a:rPr lang="en-US" dirty="0" smtClean="0"/>
              <a:t>		It protects the earth from the UV light</a:t>
            </a:r>
          </a:p>
          <a:p>
            <a:pPr lvl="1">
              <a:buNone/>
            </a:pPr>
            <a:r>
              <a:rPr lang="en-US" sz="3200" dirty="0" smtClean="0"/>
              <a:t>Mesosphere</a:t>
            </a:r>
          </a:p>
          <a:p>
            <a:pPr lvl="1">
              <a:buNone/>
            </a:pPr>
            <a:r>
              <a:rPr lang="en-US" dirty="0" smtClean="0"/>
              <a:t>		Mesosphere lies above 50 Km to 100 Km</a:t>
            </a:r>
          </a:p>
          <a:p>
            <a:pPr lvl="1">
              <a:buNone/>
            </a:pPr>
            <a:r>
              <a:rPr lang="en-US" dirty="0" smtClean="0"/>
              <a:t>		It is characterized by the decrease of temperature</a:t>
            </a:r>
          </a:p>
          <a:p>
            <a:pPr lvl="1">
              <a:buNone/>
            </a:pPr>
            <a:r>
              <a:rPr lang="en-US" dirty="0" smtClean="0"/>
              <a:t>		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Thermosphere</a:t>
            </a:r>
          </a:p>
          <a:p>
            <a:pPr>
              <a:buNone/>
            </a:pPr>
            <a:r>
              <a:rPr lang="en-US" dirty="0" smtClean="0"/>
              <a:t>		It lies beyond the mesosphere</a:t>
            </a:r>
          </a:p>
          <a:p>
            <a:pPr>
              <a:buNone/>
            </a:pPr>
            <a:r>
              <a:rPr lang="en-US" dirty="0" smtClean="0"/>
              <a:t>		It extends to a height of 400 Km</a:t>
            </a:r>
          </a:p>
          <a:p>
            <a:pPr>
              <a:buNone/>
            </a:pPr>
            <a:r>
              <a:rPr lang="en-US" dirty="0" smtClean="0"/>
              <a:t>Exosphere</a:t>
            </a:r>
          </a:p>
          <a:p>
            <a:pPr>
              <a:buNone/>
            </a:pPr>
            <a:r>
              <a:rPr lang="en-US" dirty="0" smtClean="0"/>
              <a:t>		It lies above thermosphere</a:t>
            </a:r>
          </a:p>
          <a:p>
            <a:pPr>
              <a:buNone/>
            </a:pPr>
            <a:r>
              <a:rPr lang="en-US" dirty="0" smtClean="0"/>
              <a:t>		The density of atmosphere is very low here.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HYDROSPHERE</a:t>
            </a:r>
          </a:p>
          <a:p>
            <a:pPr lvl="1">
              <a:buNone/>
            </a:pPr>
            <a:r>
              <a:rPr lang="en-US" dirty="0" smtClean="0"/>
              <a:t>	The layer of the water on the surface of the earth </a:t>
            </a:r>
          </a:p>
          <a:p>
            <a:pPr lvl="1">
              <a:buNone/>
            </a:pPr>
            <a:r>
              <a:rPr lang="en-US" dirty="0" smtClean="0"/>
              <a:t>	Includes frozen, liquid surfaces waters and ground water</a:t>
            </a:r>
          </a:p>
          <a:p>
            <a:pPr lvl="1">
              <a:buNone/>
            </a:pPr>
            <a:r>
              <a:rPr lang="en-US" dirty="0" smtClean="0"/>
              <a:t>	Estimated that world has 1,46,000 cubic Km of water.</a:t>
            </a:r>
          </a:p>
          <a:p>
            <a:pPr lvl="1">
              <a:buNone/>
            </a:pPr>
            <a:r>
              <a:rPr lang="en-US" dirty="0" smtClean="0"/>
              <a:t>	The Ocean and seas constituted 97% water</a:t>
            </a:r>
          </a:p>
          <a:p>
            <a:pPr lvl="1">
              <a:buNone/>
            </a:pPr>
            <a:r>
              <a:rPr lang="en-US" dirty="0" smtClean="0"/>
              <a:t>	The polar ice caps and glaciers constitute 2%</a:t>
            </a:r>
          </a:p>
          <a:p>
            <a:pPr lvl="1">
              <a:buNone/>
            </a:pPr>
            <a:r>
              <a:rPr lang="en-US" dirty="0" smtClean="0"/>
              <a:t>	The fresh water bodies and ground water constitute 1%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LITHOSPHERE</a:t>
            </a:r>
          </a:p>
          <a:p>
            <a:pPr lvl="1">
              <a:buNone/>
            </a:pPr>
            <a:r>
              <a:rPr lang="en-US" dirty="0" smtClean="0"/>
              <a:t>	The Solid component of Earth</a:t>
            </a:r>
          </a:p>
          <a:p>
            <a:pPr lvl="1">
              <a:buNone/>
            </a:pPr>
            <a:r>
              <a:rPr lang="en-US" dirty="0" smtClean="0"/>
              <a:t>	It is made up of rocks and soils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Layers of Lithosphere</a:t>
            </a:r>
          </a:p>
          <a:p>
            <a:pPr lvl="1">
              <a:buNone/>
            </a:pPr>
            <a:r>
              <a:rPr lang="en-US" dirty="0" smtClean="0"/>
              <a:t>				Crust</a:t>
            </a:r>
          </a:p>
          <a:p>
            <a:pPr lvl="1">
              <a:buNone/>
            </a:pPr>
            <a:r>
              <a:rPr lang="en-US" dirty="0" smtClean="0"/>
              <a:t>				Mantle</a:t>
            </a:r>
          </a:p>
          <a:p>
            <a:pPr lvl="1">
              <a:buNone/>
            </a:pPr>
            <a:r>
              <a:rPr lang="en-US" dirty="0" smtClean="0"/>
              <a:t>				Core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BIOSPHERE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It is the Sphere of life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90000"/>
                  </a:schemeClr>
                </a:solidFill>
              </a:rPr>
              <a:t>		It consists of animals and human beings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FORMATION OF EARTH</a:t>
            </a:r>
          </a:p>
          <a:p>
            <a:pPr>
              <a:buNone/>
            </a:pPr>
            <a:r>
              <a:rPr lang="en-US" dirty="0" smtClean="0"/>
              <a:t>		The Earth is the third planet from the sun.</a:t>
            </a:r>
          </a:p>
          <a:p>
            <a:pPr>
              <a:buNone/>
            </a:pPr>
            <a:r>
              <a:rPr lang="en-US" dirty="0" smtClean="0"/>
              <a:t>		It is 12760 Km in diameter.</a:t>
            </a:r>
          </a:p>
          <a:p>
            <a:pPr>
              <a:buNone/>
            </a:pPr>
            <a:r>
              <a:rPr lang="en-US" dirty="0" smtClean="0"/>
              <a:t>		Its circumference is 40070 Km.</a:t>
            </a:r>
          </a:p>
          <a:p>
            <a:pPr>
              <a:buNone/>
            </a:pPr>
            <a:r>
              <a:rPr lang="en-US" dirty="0" smtClean="0"/>
              <a:t>		It is believed that earth was formed from the	 sun some 5000 million years  ago.</a:t>
            </a:r>
          </a:p>
          <a:p>
            <a:pPr>
              <a:buNone/>
            </a:pPr>
            <a:r>
              <a:rPr lang="en-US" dirty="0" smtClean="0"/>
              <a:t>		It was a glowing fire containing a molten mass	 of gases and </a:t>
            </a:r>
            <a:r>
              <a:rPr lang="en-US" dirty="0" err="1" smtClean="0"/>
              <a:t>vapours</a:t>
            </a:r>
            <a:r>
              <a:rPr lang="en-US" dirty="0" smtClean="0"/>
              <a:t> of various elements.</a:t>
            </a:r>
          </a:p>
          <a:p>
            <a:pPr>
              <a:buNone/>
            </a:pPr>
            <a:r>
              <a:rPr lang="en-US" dirty="0" smtClean="0"/>
              <a:t>		The temperature was 5000 degree Celsius to	 6000 degree </a:t>
            </a:r>
            <a:r>
              <a:rPr lang="en-US" dirty="0" err="1" smtClean="0"/>
              <a:t>celsius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FORMATION &amp; EVOLUTION OF EARTH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 earth was moving away from the sun, it was getting cooler. </a:t>
            </a:r>
          </a:p>
          <a:p>
            <a:pPr>
              <a:buNone/>
            </a:pPr>
            <a:r>
              <a:rPr lang="en-US" dirty="0" smtClean="0"/>
              <a:t>This led to the condensation of gases.</a:t>
            </a:r>
          </a:p>
          <a:p>
            <a:pPr>
              <a:buNone/>
            </a:pPr>
            <a:r>
              <a:rPr lang="en-US" dirty="0" smtClean="0"/>
              <a:t>	hydrogen, oxygen, nitrogen, carbon, etc.,</a:t>
            </a:r>
          </a:p>
          <a:p>
            <a:pPr>
              <a:buNone/>
            </a:pPr>
            <a:r>
              <a:rPr lang="en-US" u="sng" dirty="0" smtClean="0"/>
              <a:t>EVOLUTION OF EARTH</a:t>
            </a:r>
          </a:p>
          <a:p>
            <a:pPr>
              <a:buNone/>
            </a:pPr>
            <a:r>
              <a:rPr lang="en-US" dirty="0" smtClean="0"/>
              <a:t>	The elements underwent a series of progressive changes for thousands of millions of years resulting in the formation of life.</a:t>
            </a:r>
          </a:p>
          <a:p>
            <a:pPr>
              <a:buNone/>
            </a:pPr>
            <a:r>
              <a:rPr lang="en-US" dirty="0" smtClean="0"/>
              <a:t>	The chemical changes leading to the formation of life is called Chemical evolution or molecular evolution.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FORMATION OF WATER, AMMONIA AND METHANE</a:t>
            </a:r>
          </a:p>
          <a:p>
            <a:pPr>
              <a:buNone/>
            </a:pPr>
            <a:r>
              <a:rPr lang="en-US" dirty="0" smtClean="0"/>
              <a:t>		Nitrogen + Hydrogen 		Ammonia</a:t>
            </a:r>
          </a:p>
          <a:p>
            <a:pPr>
              <a:buNone/>
            </a:pPr>
            <a:r>
              <a:rPr lang="en-US" dirty="0" smtClean="0"/>
              <a:t>		Carbon    + Hydrogen		Methane</a:t>
            </a:r>
          </a:p>
          <a:p>
            <a:pPr>
              <a:buNone/>
            </a:pPr>
            <a:r>
              <a:rPr lang="en-US" dirty="0" smtClean="0"/>
              <a:t>		Oxygen    + Hydrogen		Water</a:t>
            </a:r>
          </a:p>
          <a:p>
            <a:pPr>
              <a:buNone/>
            </a:pPr>
            <a:r>
              <a:rPr lang="en-US" dirty="0" smtClean="0"/>
              <a:t>		Ammonia and Methane remained as  gases and water remained as  superheated steam. </a:t>
            </a:r>
          </a:p>
          <a:p>
            <a:pPr>
              <a:buNone/>
            </a:pPr>
            <a:r>
              <a:rPr lang="en-US" dirty="0" smtClean="0"/>
              <a:t>	Steam condensed into water and resulted in rain.</a:t>
            </a:r>
          </a:p>
          <a:p>
            <a:pPr>
              <a:buNone/>
            </a:pPr>
            <a:r>
              <a:rPr lang="en-US" dirty="0" smtClean="0"/>
              <a:t>	It is repeated for millions of years.</a:t>
            </a:r>
          </a:p>
          <a:p>
            <a:pPr>
              <a:buNone/>
            </a:pPr>
            <a:r>
              <a:rPr lang="en-US" dirty="0" smtClean="0"/>
              <a:t>	Water gradually accumulated and this led to formation of rivers, streams, lakes, seas and oceans. </a:t>
            </a:r>
          </a:p>
          <a:p>
            <a:pPr>
              <a:buNone/>
            </a:pPr>
            <a:r>
              <a:rPr lang="en-US" dirty="0" smtClean="0"/>
              <a:t>	Mineral rocks also dissolved leading to the accumulation of minerals and salts in sea water. </a:t>
            </a:r>
          </a:p>
          <a:p>
            <a:pPr>
              <a:buNone/>
            </a:pPr>
            <a:r>
              <a:rPr lang="en-US" dirty="0" smtClean="0"/>
              <a:t>		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257800" y="22098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57800" y="25908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57800" y="32766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257800" y="17526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FORMATION OF MICROMOLECULES</a:t>
            </a:r>
          </a:p>
          <a:p>
            <a:pPr>
              <a:buNone/>
            </a:pPr>
            <a:r>
              <a:rPr lang="en-US" dirty="0" smtClean="0"/>
              <a:t>		Amino acids, </a:t>
            </a:r>
          </a:p>
          <a:p>
            <a:pPr>
              <a:buNone/>
            </a:pPr>
            <a:r>
              <a:rPr lang="en-US" dirty="0" smtClean="0"/>
              <a:t>	fatty acids,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monosaccharides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 adenosine monphosphate (AMP), </a:t>
            </a:r>
          </a:p>
          <a:p>
            <a:pPr>
              <a:buNone/>
            </a:pPr>
            <a:r>
              <a:rPr lang="en-US" dirty="0" smtClean="0"/>
              <a:t>	adenosine </a:t>
            </a:r>
            <a:r>
              <a:rPr lang="en-US" dirty="0" err="1" smtClean="0"/>
              <a:t>diphosphate</a:t>
            </a:r>
            <a:r>
              <a:rPr lang="en-US" dirty="0" smtClean="0"/>
              <a:t>(ADP), </a:t>
            </a:r>
          </a:p>
          <a:p>
            <a:pPr>
              <a:buNone/>
            </a:pPr>
            <a:r>
              <a:rPr lang="en-US" dirty="0" smtClean="0"/>
              <a:t>	adenosine </a:t>
            </a:r>
            <a:r>
              <a:rPr lang="en-US" dirty="0" err="1" smtClean="0"/>
              <a:t>triphosphate</a:t>
            </a:r>
            <a:r>
              <a:rPr lang="en-US" dirty="0" smtClean="0"/>
              <a:t>(ATP).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FORMATION OF MACRO MOLECULES</a:t>
            </a:r>
          </a:p>
          <a:p>
            <a:pPr>
              <a:buNone/>
            </a:pPr>
            <a:r>
              <a:rPr lang="en-US" dirty="0" smtClean="0"/>
              <a:t>	Combination of </a:t>
            </a:r>
            <a:r>
              <a:rPr lang="en-US" dirty="0" err="1" smtClean="0"/>
              <a:t>micromolecules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	proteins, </a:t>
            </a:r>
          </a:p>
          <a:p>
            <a:pPr>
              <a:buNone/>
            </a:pPr>
            <a:r>
              <a:rPr lang="en-US" dirty="0" smtClean="0"/>
              <a:t>	acids,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polysaccharids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Nuclic</a:t>
            </a:r>
            <a:r>
              <a:rPr lang="en-US" dirty="0" smtClean="0"/>
              <a:t> acids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smtClean="0"/>
              <a:t>FORMATION OF LIVING ORGANISMS</a:t>
            </a:r>
          </a:p>
          <a:p>
            <a:pPr>
              <a:buNone/>
            </a:pPr>
            <a:r>
              <a:rPr lang="en-US" dirty="0" smtClean="0"/>
              <a:t>		First living thing formed from macromolecules is called </a:t>
            </a:r>
            <a:r>
              <a:rPr lang="en-US" dirty="0" err="1" smtClean="0"/>
              <a:t>precell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Regarded as the mother of life. The </a:t>
            </a:r>
            <a:r>
              <a:rPr lang="en-US" dirty="0" err="1" smtClean="0"/>
              <a:t>precells</a:t>
            </a:r>
            <a:r>
              <a:rPr lang="en-US" dirty="0" smtClean="0"/>
              <a:t> were aerobic.</a:t>
            </a:r>
          </a:p>
          <a:p>
            <a:pPr>
              <a:buNone/>
            </a:pPr>
            <a:r>
              <a:rPr lang="en-US" dirty="0" smtClean="0"/>
              <a:t>PRECELL to CELL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Precell</a:t>
            </a:r>
            <a:r>
              <a:rPr lang="en-US" dirty="0" smtClean="0"/>
              <a:t> developed the DNA – RNA system </a:t>
            </a:r>
          </a:p>
          <a:p>
            <a:pPr>
              <a:buNone/>
            </a:pPr>
            <a:r>
              <a:rPr lang="en-US" dirty="0" smtClean="0"/>
              <a:t>	The cells originated 3000 years ago.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"/>
            <a:ext cx="82296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700" dirty="0" smtClean="0"/>
              <a:t>ATMOSPHERE</a:t>
            </a:r>
          </a:p>
          <a:p>
            <a:pPr>
              <a:buNone/>
            </a:pPr>
            <a:r>
              <a:rPr lang="en-US" sz="2700" dirty="0" smtClean="0"/>
              <a:t>	Atmosphere is gaseous envelope of the earth</a:t>
            </a:r>
          </a:p>
          <a:p>
            <a:pPr>
              <a:buNone/>
            </a:pPr>
            <a:r>
              <a:rPr lang="en-US" sz="2700" dirty="0" smtClean="0"/>
              <a:t>	It is present around the earth</a:t>
            </a:r>
          </a:p>
          <a:p>
            <a:pPr>
              <a:buNone/>
            </a:pPr>
            <a:r>
              <a:rPr lang="en-US" sz="2700" dirty="0" smtClean="0"/>
              <a:t>	It extends </a:t>
            </a:r>
            <a:r>
              <a:rPr lang="en-US" sz="2700" dirty="0" err="1" smtClean="0"/>
              <a:t>upto</a:t>
            </a:r>
            <a:r>
              <a:rPr lang="en-US" sz="2700" dirty="0" smtClean="0"/>
              <a:t> 20,000 Km</a:t>
            </a:r>
          </a:p>
          <a:p>
            <a:pPr>
              <a:buNone/>
            </a:pPr>
            <a:r>
              <a:rPr lang="en-US" sz="2700" dirty="0" smtClean="0"/>
              <a:t>	It consists of gases and some solid and liquid particles suspended in it.</a:t>
            </a:r>
          </a:p>
          <a:p>
            <a:pPr>
              <a:buNone/>
            </a:pPr>
            <a:r>
              <a:rPr lang="en-US" sz="2700" dirty="0" smtClean="0"/>
              <a:t>	The gases include nitrogen, oxygen, ammonia, neon, krypton, xenon, etc., </a:t>
            </a:r>
          </a:p>
          <a:p>
            <a:pPr>
              <a:buNone/>
            </a:pPr>
            <a:r>
              <a:rPr lang="en-US" sz="2700" dirty="0" smtClean="0"/>
              <a:t>	Of these……</a:t>
            </a:r>
          </a:p>
          <a:p>
            <a:pPr>
              <a:buNone/>
            </a:pPr>
            <a:r>
              <a:rPr lang="en-US" sz="2700" dirty="0" smtClean="0"/>
              <a:t>	nitrogen makes </a:t>
            </a:r>
            <a:r>
              <a:rPr lang="en-US" sz="2700" dirty="0" err="1" smtClean="0"/>
              <a:t>upto</a:t>
            </a:r>
            <a:r>
              <a:rPr lang="en-US" sz="2700" dirty="0" smtClean="0"/>
              <a:t> 78%</a:t>
            </a:r>
          </a:p>
          <a:p>
            <a:pPr>
              <a:buNone/>
            </a:pPr>
            <a:r>
              <a:rPr lang="en-US" sz="2700" dirty="0" smtClean="0"/>
              <a:t>	Oxygen makes </a:t>
            </a:r>
            <a:r>
              <a:rPr lang="en-US" sz="2700" dirty="0" err="1" smtClean="0"/>
              <a:t>upto</a:t>
            </a:r>
            <a:r>
              <a:rPr lang="en-US" sz="2700" dirty="0" smtClean="0"/>
              <a:t> 21%</a:t>
            </a:r>
          </a:p>
          <a:p>
            <a:pPr>
              <a:buNone/>
            </a:pPr>
            <a:r>
              <a:rPr lang="en-US" sz="2700" dirty="0" smtClean="0"/>
              <a:t>	argon makes </a:t>
            </a:r>
            <a:r>
              <a:rPr lang="en-US" sz="2700" dirty="0" err="1" smtClean="0"/>
              <a:t>upto</a:t>
            </a:r>
            <a:r>
              <a:rPr lang="en-US" sz="2700" dirty="0" smtClean="0"/>
              <a:t> 0.9%</a:t>
            </a:r>
          </a:p>
          <a:p>
            <a:pPr>
              <a:buNone/>
            </a:pPr>
            <a:r>
              <a:rPr lang="en-US" sz="2700" dirty="0" smtClean="0"/>
              <a:t>	The other gases are found in trace amounts</a:t>
            </a:r>
          </a:p>
          <a:p>
            <a:pPr>
              <a:buNone/>
            </a:pPr>
            <a:r>
              <a:rPr lang="en-US" sz="2700" dirty="0" smtClean="0"/>
              <a:t>		</a:t>
            </a:r>
          </a:p>
          <a:p>
            <a:pPr>
              <a:buNone/>
            </a:pPr>
            <a:r>
              <a:rPr lang="en-US" sz="2700" dirty="0" smtClean="0"/>
              <a:t>	</a:t>
            </a:r>
            <a:endParaRPr lang="en-US" sz="27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LAYERS OF ATMOSPHERE</a:t>
            </a:r>
          </a:p>
          <a:p>
            <a:pPr>
              <a:buNone/>
            </a:pPr>
            <a:r>
              <a:rPr lang="en-US" dirty="0" smtClean="0"/>
              <a:t>		TROPHOSPHERE</a:t>
            </a:r>
          </a:p>
          <a:p>
            <a:pPr>
              <a:buNone/>
            </a:pPr>
            <a:r>
              <a:rPr lang="en-US" dirty="0" smtClean="0"/>
              <a:t>		STRATOSPHERE</a:t>
            </a:r>
          </a:p>
          <a:p>
            <a:pPr>
              <a:buNone/>
            </a:pPr>
            <a:r>
              <a:rPr lang="en-US" dirty="0" smtClean="0"/>
              <a:t>		MESOSPHERE</a:t>
            </a:r>
          </a:p>
          <a:p>
            <a:pPr>
              <a:buNone/>
            </a:pPr>
            <a:r>
              <a:rPr lang="en-US" dirty="0" smtClean="0"/>
              <a:t>		THERMOSPHERE</a:t>
            </a:r>
          </a:p>
          <a:p>
            <a:pPr>
              <a:buNone/>
            </a:pPr>
            <a:r>
              <a:rPr lang="en-US" smtClean="0"/>
              <a:t>		EXOSPHERE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</TotalTime>
  <Words>80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ENVIRONMENTAL STUDIES</vt:lpstr>
      <vt:lpstr>FORMATION &amp; EVOLUTION OF EARTH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ANIMATED POWERPOINT PRESENTATIONS</dc:title>
  <dc:creator>Mathan</dc:creator>
  <cp:lastModifiedBy>Mathan</cp:lastModifiedBy>
  <cp:revision>37</cp:revision>
  <dcterms:created xsi:type="dcterms:W3CDTF">2020-07-21T05:35:11Z</dcterms:created>
  <dcterms:modified xsi:type="dcterms:W3CDTF">2020-08-08T15:00:59Z</dcterms:modified>
</cp:coreProperties>
</file>