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66" d="100"/>
          <a:sy n="66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4466B-6835-431B-BDBE-5CC1E6317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D714A-EEE5-4A0C-B6C2-80F34F192B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D714A-EEE5-4A0C-B6C2-80F34F192B7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H.K.R.H College</a:t>
            </a:r>
            <a:br>
              <a:rPr lang="en-US" dirty="0" smtClean="0"/>
            </a:br>
            <a:r>
              <a:rPr lang="en-US" dirty="0" err="1" smtClean="0"/>
              <a:t>Uthamapalayam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D.Gayathri</a:t>
            </a:r>
            <a:r>
              <a:rPr lang="en-US" dirty="0" smtClean="0"/>
              <a:t> Devi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smtClean="0"/>
              <a:t>Title: Group Discussion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HAFI\Downloads\group discussion\WhatsApp Image 2020-10-20 at 5.33.17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6471" y="1600200"/>
            <a:ext cx="577105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HAFI\Downloads\group discussion\WhatsApp Image 2020-10-20 at 5.33.17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0811" y="1600200"/>
            <a:ext cx="602237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HAFI\Downloads\group discussion\WhatsApp Image 2020-10-20 at 5.33.20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6753" y="1600200"/>
            <a:ext cx="609049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FI\Downloads\group discussion\WhatsApp Image 2020-10-20 at 5.33.10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HAFI\Downloads\group discussion\WhatsApp Image 2020-10-20 at 5.33.11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086600" cy="566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AFI\Downloads\group discussion\WhatsApp Image 2020-10-20 at 5.33.12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5368" y="1600200"/>
            <a:ext cx="58332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HAFI\Downloads\group discussion\WhatsApp Image 2020-10-20 at 5.33.12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9296" y="1600200"/>
            <a:ext cx="620540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AFI\Downloads\group discussion\WhatsApp Image 2020-10-20 at 5.33.13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7973" y="1600200"/>
            <a:ext cx="598805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AFI\Downloads\group discussion\WhatsApp Image 2020-10-20 at 5.33.14 AM(1)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1296" y="1600200"/>
            <a:ext cx="598140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AFI\Downloads\group discussion\WhatsApp Image 2020-10-20 at 5.33.15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8979" y="1600200"/>
            <a:ext cx="596604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AFI\Downloads\group discussion\WhatsApp Image 2020-10-20 at 5.33.16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1693" y="1600200"/>
            <a:ext cx="608061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H.K.R.H College Uthamapalayam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H.K.R.H College Uthamapalayam</dc:title>
  <dc:creator>SHAFI</dc:creator>
  <cp:lastModifiedBy>Windows User</cp:lastModifiedBy>
  <cp:revision>2</cp:revision>
  <dcterms:created xsi:type="dcterms:W3CDTF">2006-08-16T00:00:00Z</dcterms:created>
  <dcterms:modified xsi:type="dcterms:W3CDTF">2020-10-20T13:13:50Z</dcterms:modified>
</cp:coreProperties>
</file>