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e5233402_0_1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e5233402_0_1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3e5233402_0_1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3e5233402_0_1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3e5233402_0_1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3e5233402_0_1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3e5233402_0_1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3e5233402_0_1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3e5233402_0_1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3e5233402_0_1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3e5233402_0_19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3e5233402_0_19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3e5233402_0_20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3e5233402_0_2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3e5233402_0_2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3e5233402_0_2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3e5233402_0_2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3e5233402_0_2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3e5233402_0_2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3e5233402_0_2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3e5233402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3e5233402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3e5233402_0_2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3e5233402_0_2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3e5233402_0_25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3e5233402_0_2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3e5233402_0_2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3e5233402_0_2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3e5233402_0_2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3e5233402_0_2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3e5233402_0_30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a3e5233402_0_3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3e5233402_0_2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3e5233402_0_2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3e5233402_0_3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3e5233402_0_3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3e5233402_0_7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3e5233402_0_7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3e5233402_0_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3e5233402_0_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a3e5233402_0_1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a3e5233402_0_1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3e5233402_0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3e5233402_0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3e5233402_0_1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3e5233402_0_1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3e5233402_0_1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3e5233402_0_1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3e5233402_0_1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3e5233402_0_1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66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HISTORY OF ENGLISH LITERATURE-1</a:t>
            </a:r>
            <a:endParaRPr sz="3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685675"/>
            <a:ext cx="8520600" cy="33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UNIT-IV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AGE OF RESTORATION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</a:t>
            </a:r>
            <a:r>
              <a:rPr lang="en" sz="2000"/>
              <a:t>r. NOUSHAD PM.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DEPARTMENT OF ENGLISH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HKRH COLLEGE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UTHAMAPALAYAM, THENI-625533                                                      TAMIL NADU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251" y="0"/>
            <a:ext cx="71394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1913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25" y="0"/>
            <a:ext cx="71336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0423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24" y="0"/>
            <a:ext cx="71398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2968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22" y="0"/>
            <a:ext cx="69608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47" y="0"/>
            <a:ext cx="6962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051" y="0"/>
            <a:ext cx="74604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25" y="0"/>
            <a:ext cx="69483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00" y="445025"/>
            <a:ext cx="8457701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0"/>
            <a:ext cx="708315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0"/>
            <a:ext cx="71372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427" y="0"/>
            <a:ext cx="70526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11627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3" y="0"/>
            <a:ext cx="718057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69622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6889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25" y="172900"/>
            <a:ext cx="78399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0" y="0"/>
            <a:ext cx="74452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852525"/>
            <a:ext cx="8520600" cy="37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7875"/>
            <a:ext cx="69204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0"/>
            <a:ext cx="701082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70748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26" y="-76200"/>
            <a:ext cx="68846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2" y="0"/>
            <a:ext cx="70418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