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9255-6819-4714-A2B8-B9737640DC77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C75-3D51-47D3-8C0A-01785100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9255-6819-4714-A2B8-B9737640DC77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C75-3D51-47D3-8C0A-01785100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9255-6819-4714-A2B8-B9737640DC77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C75-3D51-47D3-8C0A-01785100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9255-6819-4714-A2B8-B9737640DC77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C75-3D51-47D3-8C0A-01785100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9255-6819-4714-A2B8-B9737640DC77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C75-3D51-47D3-8C0A-01785100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9255-6819-4714-A2B8-B9737640DC77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C75-3D51-47D3-8C0A-01785100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9255-6819-4714-A2B8-B9737640DC77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C75-3D51-47D3-8C0A-01785100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9255-6819-4714-A2B8-B9737640DC77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C75-3D51-47D3-8C0A-01785100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9255-6819-4714-A2B8-B9737640DC77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C75-3D51-47D3-8C0A-01785100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9255-6819-4714-A2B8-B9737640DC77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C75-3D51-47D3-8C0A-01785100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9255-6819-4714-A2B8-B9737640DC77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C75-3D51-47D3-8C0A-01785100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99255-6819-4714-A2B8-B9737640DC77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7C75-3D51-47D3-8C0A-01785100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28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0" y="1371600"/>
            <a:ext cx="8915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A.Sumaya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Banu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Assistant Professor of English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H.K.R.H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College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English for Enrichment –I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Happy Prince-Oscar Wilde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9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10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11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12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13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14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15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16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17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18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72134" cy="685800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57800" cy="6857999"/>
          </a:xfrm>
          <a:prstGeom prst="rect">
            <a:avLst/>
          </a:prstGeom>
        </p:spPr>
      </p:pic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0"/>
            <a:ext cx="38862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600" y="556260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     </a:t>
            </a:r>
            <a:r>
              <a:rPr lang="en-US" sz="4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    </a:t>
            </a:r>
            <a:r>
              <a:rPr lang="en-US" sz="4800" dirty="0" smtClean="0">
                <a:solidFill>
                  <a:srgbClr val="C00000"/>
                </a:solidFill>
                <a:latin typeface="Impact" pitchFamily="34" charset="0"/>
                <a:cs typeface="Aharoni" pitchFamily="2" charset="-79"/>
              </a:rPr>
              <a:t>OSCAR WILDE </a:t>
            </a:r>
            <a:endParaRPr lang="en-US" sz="4800" dirty="0">
              <a:solidFill>
                <a:srgbClr val="C00000"/>
              </a:solidFill>
              <a:latin typeface="Impact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19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20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21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22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23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2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3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4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5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6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7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happy-prince-8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</Words>
  <Application>Microsoft Office PowerPoint</Application>
  <PresentationFormat>On-screen Show (4:3)</PresentationFormat>
  <Paragraphs>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NISHA</dc:creator>
  <cp:lastModifiedBy>NISHA</cp:lastModifiedBy>
  <cp:revision>14</cp:revision>
  <dcterms:created xsi:type="dcterms:W3CDTF">2020-01-26T12:57:50Z</dcterms:created>
  <dcterms:modified xsi:type="dcterms:W3CDTF">2020-01-27T10:13:46Z</dcterms:modified>
</cp:coreProperties>
</file>