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H.K.R.H College</a:t>
            </a:r>
            <a:br>
              <a:rPr lang="en-US" dirty="0" smtClean="0"/>
            </a:br>
            <a:r>
              <a:rPr lang="en-US" dirty="0" err="1" smtClean="0"/>
              <a:t>Uthamapalayam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Ms.D.Gayathri</a:t>
            </a:r>
            <a:r>
              <a:rPr lang="en-US" dirty="0" smtClean="0"/>
              <a:t> Devi</a:t>
            </a:r>
          </a:p>
          <a:p>
            <a:r>
              <a:rPr lang="en-US" dirty="0" smtClean="0"/>
              <a:t>Assistant Professor of English</a:t>
            </a:r>
          </a:p>
          <a:p>
            <a:r>
              <a:rPr lang="en-US" dirty="0" smtClean="0"/>
              <a:t>Topic: Job Seeking Skills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SHAFI\Downloads\job seeking skills\WhatsApp Image 2020-10-20 at 5.49.30 AM(8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14512" y="2196306"/>
            <a:ext cx="5514975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HAFI\Downloads\job seeking skills\WhatsApp Image 2020-10-20 at 5.49.30 A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6930" y="1600200"/>
            <a:ext cx="6250139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HAFI\Downloads\job seeking skills\WhatsApp Image 2020-10-20 at 5.49.30 AM(1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95475" y="1858169"/>
            <a:ext cx="5353050" cy="4010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HAFI\Downloads\job seeking skills\WhatsApp Image 2020-10-20 at 5.49.30 AM(2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7762" y="1777206"/>
            <a:ext cx="6848475" cy="4171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AFI\Downloads\job seeking skills\WhatsApp Image 2020-10-20 at 5.49.30 AM(3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09687" y="1872456"/>
            <a:ext cx="6524625" cy="398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HAFI\Downloads\job seeking skills\WhatsApp Image 2020-10-20 at 5.49.30 AM(4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62062" y="1901031"/>
            <a:ext cx="6619875" cy="3924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HAFI\Downloads\job seeking skills\WhatsApp Image 2020-10-20 at 5.49.30 AM(5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7762" y="1986756"/>
            <a:ext cx="6848475" cy="3752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HAFI\Downloads\job seeking skills\WhatsApp Image 2020-10-20 at 5.49.30 AM(6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00162" y="2020094"/>
            <a:ext cx="6543675" cy="3686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HAFI\Downloads\job seeking skills\WhatsApp Image 2020-10-20 at 5.49.30 AM(7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2525" y="1958181"/>
            <a:ext cx="68389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H.K.R.H College Uthamapalayam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H.K.R.H College Uthamapalayam</dc:title>
  <dc:creator>SHAFI</dc:creator>
  <cp:lastModifiedBy>Windows User</cp:lastModifiedBy>
  <cp:revision>2</cp:revision>
  <dcterms:created xsi:type="dcterms:W3CDTF">2006-08-16T00:00:00Z</dcterms:created>
  <dcterms:modified xsi:type="dcterms:W3CDTF">2020-10-20T13:29:22Z</dcterms:modified>
</cp:coreProperties>
</file>