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C9FA-E0E4-4A39-AF42-6674B1362A4C}" type="datetimeFigureOut">
              <a:rPr lang="en-US" smtClean="0"/>
              <a:pPr/>
              <a:t>26-Aug-20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6DF6-BDB8-4BFE-94E4-DAA3060D7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C9FA-E0E4-4A39-AF42-6674B1362A4C}" type="datetimeFigureOut">
              <a:rPr lang="en-US" smtClean="0"/>
              <a:pPr/>
              <a:t>26-Aug-20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6DF6-BDB8-4BFE-94E4-DAA3060D7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C9FA-E0E4-4A39-AF42-6674B1362A4C}" type="datetimeFigureOut">
              <a:rPr lang="en-US" smtClean="0"/>
              <a:pPr/>
              <a:t>26-Aug-20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6DF6-BDB8-4BFE-94E4-DAA3060D7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C9FA-E0E4-4A39-AF42-6674B1362A4C}" type="datetimeFigureOut">
              <a:rPr lang="en-US" smtClean="0"/>
              <a:pPr/>
              <a:t>26-Aug-20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6DF6-BDB8-4BFE-94E4-DAA3060D7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C9FA-E0E4-4A39-AF42-6674B1362A4C}" type="datetimeFigureOut">
              <a:rPr lang="en-US" smtClean="0"/>
              <a:pPr/>
              <a:t>26-Aug-20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6DF6-BDB8-4BFE-94E4-DAA3060D7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C9FA-E0E4-4A39-AF42-6674B1362A4C}" type="datetimeFigureOut">
              <a:rPr lang="en-US" smtClean="0"/>
              <a:pPr/>
              <a:t>26-Aug-20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6DF6-BDB8-4BFE-94E4-DAA3060D7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C9FA-E0E4-4A39-AF42-6674B1362A4C}" type="datetimeFigureOut">
              <a:rPr lang="en-US" smtClean="0"/>
              <a:pPr/>
              <a:t>26-Aug-20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6DF6-BDB8-4BFE-94E4-DAA3060D7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C9FA-E0E4-4A39-AF42-6674B1362A4C}" type="datetimeFigureOut">
              <a:rPr lang="en-US" smtClean="0"/>
              <a:pPr/>
              <a:t>26-Aug-20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6DF6-BDB8-4BFE-94E4-DAA3060D7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C9FA-E0E4-4A39-AF42-6674B1362A4C}" type="datetimeFigureOut">
              <a:rPr lang="en-US" smtClean="0"/>
              <a:pPr/>
              <a:t>26-Aug-20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6DF6-BDB8-4BFE-94E4-DAA3060D7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C9FA-E0E4-4A39-AF42-6674B1362A4C}" type="datetimeFigureOut">
              <a:rPr lang="en-US" smtClean="0"/>
              <a:pPr/>
              <a:t>26-Aug-20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F6DF6-BDB8-4BFE-94E4-DAA3060D7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C9FA-E0E4-4A39-AF42-6674B1362A4C}" type="datetimeFigureOut">
              <a:rPr lang="en-US" smtClean="0"/>
              <a:pPr/>
              <a:t>26-Aug-20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E5F6DF6-BDB8-4BFE-94E4-DAA3060D79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01C9FA-E0E4-4A39-AF42-6674B1362A4C}" type="datetimeFigureOut">
              <a:rPr lang="en-US" smtClean="0"/>
              <a:pPr/>
              <a:t>26-Aug-20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5F6DF6-BDB8-4BFE-94E4-DAA3060D79E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Life and Works of John Ruskin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A.RAJAMANI,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ASSISTANT PROFESSOR OF ENGLISH,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HAJEE KARUTHA ROWTHER HOWDIA COLLEGE, UTHAMAPALAYAM.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Vald</a:t>
            </a:r>
            <a:r>
              <a:rPr lang="en-US" dirty="0" smtClean="0"/>
              <a:t> Arno</a:t>
            </a:r>
          </a:p>
          <a:p>
            <a:r>
              <a:rPr lang="en-US" dirty="0" smtClean="0"/>
              <a:t>Mornings in Florence (1875- 1877)</a:t>
            </a:r>
          </a:p>
          <a:p>
            <a:r>
              <a:rPr lang="en-US" dirty="0" smtClean="0"/>
              <a:t>Proserpina (1875- 1877)</a:t>
            </a:r>
          </a:p>
          <a:p>
            <a:r>
              <a:rPr lang="en-US" dirty="0" smtClean="0"/>
              <a:t>Deucalion (1875- 1876)</a:t>
            </a:r>
          </a:p>
          <a:p>
            <a:r>
              <a:rPr lang="en-US" dirty="0" smtClean="0"/>
              <a:t>St. Mark’s Rest (1877- 1884)</a:t>
            </a:r>
          </a:p>
          <a:p>
            <a:r>
              <a:rPr lang="en-US" dirty="0" smtClean="0"/>
              <a:t>The Laws of </a:t>
            </a:r>
            <a:r>
              <a:rPr lang="en-US" dirty="0" err="1" smtClean="0"/>
              <a:t>Fesole</a:t>
            </a:r>
            <a:r>
              <a:rPr lang="en-US" dirty="0" smtClean="0"/>
              <a:t> (1877- 1898)</a:t>
            </a:r>
          </a:p>
          <a:p>
            <a:r>
              <a:rPr lang="en-US" dirty="0" smtClean="0"/>
              <a:t>The Art of England (1883)</a:t>
            </a:r>
          </a:p>
          <a:p>
            <a:r>
              <a:rPr lang="en-US" dirty="0" err="1" smtClean="0"/>
              <a:t>Praetorita</a:t>
            </a:r>
            <a:r>
              <a:rPr lang="en-US" dirty="0" smtClean="0"/>
              <a:t> (1885- 1888)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Ruskin’s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Born in London </a:t>
            </a:r>
            <a:r>
              <a:rPr lang="en-US" smtClean="0"/>
              <a:t>on 08</a:t>
            </a:r>
            <a:r>
              <a:rPr lang="en-US" baseline="30000" smtClean="0"/>
              <a:t>th</a:t>
            </a:r>
            <a:r>
              <a:rPr lang="en-US" smtClean="0"/>
              <a:t> February,1819</a:t>
            </a:r>
            <a:endParaRPr lang="en-US" dirty="0" smtClean="0"/>
          </a:p>
          <a:p>
            <a:r>
              <a:rPr lang="en-US" dirty="0" smtClean="0"/>
              <a:t>John James Ruskin and Margaret Cox – Parent</a:t>
            </a:r>
          </a:p>
          <a:p>
            <a:r>
              <a:rPr lang="en-US" dirty="0" smtClean="0"/>
              <a:t>Ruskin’s father was a Scot and came to London as a clerk to a firm of wine merchants</a:t>
            </a:r>
          </a:p>
          <a:p>
            <a:r>
              <a:rPr lang="en-US" dirty="0" smtClean="0"/>
              <a:t>Founded his own firm</a:t>
            </a:r>
          </a:p>
          <a:p>
            <a:r>
              <a:rPr lang="en-US" dirty="0" smtClean="0"/>
              <a:t>As a child, he learned his discipline from his mother and aunt</a:t>
            </a:r>
          </a:p>
          <a:p>
            <a:r>
              <a:rPr lang="en-US" dirty="0" smtClean="0"/>
              <a:t>His mother was a strict Evangelical and </a:t>
            </a:r>
            <a:r>
              <a:rPr lang="en-US" dirty="0" err="1" smtClean="0"/>
              <a:t>Sparton</a:t>
            </a:r>
            <a:endParaRPr lang="en-US" dirty="0" smtClean="0"/>
          </a:p>
          <a:p>
            <a:r>
              <a:rPr lang="en-US" dirty="0" smtClean="0"/>
              <a:t>Believed in austerities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the mother was a religious lady, she asked her son to read the Bible</a:t>
            </a:r>
          </a:p>
          <a:p>
            <a:r>
              <a:rPr lang="en-US" dirty="0" smtClean="0"/>
              <a:t>Went to Oxford for higher studies</a:t>
            </a:r>
          </a:p>
          <a:p>
            <a:r>
              <a:rPr lang="en-US" dirty="0" smtClean="0"/>
              <a:t>His father was not so oppressive as the mother</a:t>
            </a:r>
          </a:p>
          <a:p>
            <a:r>
              <a:rPr lang="en-US" dirty="0" smtClean="0"/>
              <a:t>A man of artistic tastes and broad literary sympathies</a:t>
            </a:r>
          </a:p>
          <a:p>
            <a:r>
              <a:rPr lang="en-US" dirty="0" smtClean="0"/>
              <a:t>He was an admirer of Scott, Byron, S</a:t>
            </a:r>
            <a:r>
              <a:rPr lang="en-US" dirty="0"/>
              <a:t>h</a:t>
            </a:r>
            <a:r>
              <a:rPr lang="en-US" dirty="0" smtClean="0"/>
              <a:t>akespeare and Cervantes 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Created literary tastes in him</a:t>
            </a:r>
          </a:p>
          <a:p>
            <a:r>
              <a:rPr lang="en-US" dirty="0" smtClean="0"/>
              <a:t>Wished his son to write poetry like Byron</a:t>
            </a:r>
          </a:p>
          <a:p>
            <a:pPr>
              <a:buNone/>
            </a:pPr>
            <a:r>
              <a:rPr lang="en-US" b="1" dirty="0" smtClean="0"/>
              <a:t>   </a:t>
            </a:r>
          </a:p>
          <a:p>
            <a:pPr>
              <a:buNone/>
            </a:pPr>
            <a:r>
              <a:rPr lang="en-US" b="1" dirty="0" smtClean="0"/>
              <a:t> Ruskin’s Education:</a:t>
            </a:r>
          </a:p>
          <a:p>
            <a:r>
              <a:rPr lang="en-US" dirty="0" smtClean="0"/>
              <a:t>He was educated privately under  various tutors </a:t>
            </a:r>
          </a:p>
          <a:p>
            <a:r>
              <a:rPr lang="en-US" dirty="0" smtClean="0"/>
              <a:t>Went on frequent continental tours with his father</a:t>
            </a:r>
          </a:p>
          <a:p>
            <a:r>
              <a:rPr lang="en-US" dirty="0" smtClean="0"/>
              <a:t>In 1837, he joined Christ Church College, Oxford, as a Gentleman </a:t>
            </a:r>
            <a:r>
              <a:rPr lang="en-US" dirty="0" err="1" smtClean="0"/>
              <a:t>Commonner</a:t>
            </a:r>
            <a:r>
              <a:rPr lang="en-US" smtClean="0"/>
              <a:t> </a:t>
            </a:r>
            <a:r>
              <a:rPr lang="en-US" smtClean="0"/>
              <a:t> with </a:t>
            </a:r>
            <a:r>
              <a:rPr lang="en-US" dirty="0" smtClean="0"/>
              <a:t>the hope of becoming an Evangelical bishop. 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/>
              <a:t> </a:t>
            </a:r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Love and Marriage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 the age of seventeen, he was in love with Adele Domecq, the eldest daughter of his father’s partner </a:t>
            </a:r>
          </a:p>
          <a:p>
            <a:r>
              <a:rPr lang="en-US" dirty="0" smtClean="0"/>
              <a:t>She did not respond to his feelings and married a F</a:t>
            </a:r>
            <a:r>
              <a:rPr lang="en-US" dirty="0"/>
              <a:t>r</a:t>
            </a:r>
            <a:r>
              <a:rPr lang="en-US" dirty="0" smtClean="0"/>
              <a:t>ench noble</a:t>
            </a:r>
          </a:p>
          <a:p>
            <a:r>
              <a:rPr lang="en-US" dirty="0" smtClean="0"/>
              <a:t>This was a great shock to him</a:t>
            </a:r>
          </a:p>
          <a:p>
            <a:r>
              <a:rPr lang="en-US" dirty="0" smtClean="0"/>
              <a:t>Continental tour helped him to forget this sorrow</a:t>
            </a:r>
          </a:p>
          <a:p>
            <a:r>
              <a:rPr lang="en-US" dirty="0" smtClean="0"/>
              <a:t>In 1840, He fell in love with </a:t>
            </a:r>
            <a:r>
              <a:rPr lang="en-US" dirty="0" err="1" smtClean="0"/>
              <a:t>Euphemia</a:t>
            </a:r>
            <a:r>
              <a:rPr lang="en-US" dirty="0" smtClean="0"/>
              <a:t> Chalmers Gray, a scotch maiden and married her in 1848</a:t>
            </a:r>
          </a:p>
          <a:p>
            <a:r>
              <a:rPr lang="en-US" dirty="0" smtClean="0"/>
              <a:t>In 1854, She secured a divorce from him</a:t>
            </a:r>
          </a:p>
          <a:p>
            <a:r>
              <a:rPr lang="en-US" dirty="0" smtClean="0"/>
              <a:t>His father died in 1864 and his mother in 1871    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Slade Professor of Fine 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Thrice appointed as S</a:t>
            </a:r>
            <a:r>
              <a:rPr lang="en-US" dirty="0"/>
              <a:t>l</a:t>
            </a:r>
            <a:r>
              <a:rPr lang="en-US" dirty="0" smtClean="0"/>
              <a:t>ade </a:t>
            </a:r>
            <a:r>
              <a:rPr lang="en-US" dirty="0"/>
              <a:t>P</a:t>
            </a:r>
            <a:r>
              <a:rPr lang="en-US" dirty="0" smtClean="0"/>
              <a:t>rofessor of Fine Arts at Oxford</a:t>
            </a:r>
          </a:p>
          <a:p>
            <a:r>
              <a:rPr lang="en-US" dirty="0" smtClean="0"/>
              <a:t>His professional lectures on Art were published in book form but the professional work was the least part of his activities</a:t>
            </a:r>
          </a:p>
          <a:p>
            <a:r>
              <a:rPr lang="en-US" dirty="0" smtClean="0"/>
              <a:t>Died quietly in 1900 and was buried in the little churchyard at Coniston</a:t>
            </a:r>
          </a:p>
          <a:p>
            <a:r>
              <a:rPr lang="en-US" dirty="0" smtClean="0"/>
              <a:t>Later on, a monument was erected in his honour at Westminster Abbey  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of John Ruskin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works of Ruskin may be divided into two periods:</a:t>
            </a:r>
          </a:p>
          <a:p>
            <a:r>
              <a:rPr lang="en-US" dirty="0" smtClean="0"/>
              <a:t>1843- 1860 – he is mainly an art critic</a:t>
            </a:r>
          </a:p>
          <a:p>
            <a:r>
              <a:rPr lang="en-US" dirty="0" smtClean="0"/>
              <a:t>1860-1900 – he is a critic of society though he does some art criticism and some autobiographical work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Modern Painters</a:t>
            </a:r>
          </a:p>
          <a:p>
            <a:r>
              <a:rPr lang="en-US" dirty="0" smtClean="0"/>
              <a:t>The Seven Lamps of Architecture </a:t>
            </a:r>
          </a:p>
          <a:p>
            <a:r>
              <a:rPr lang="en-US" dirty="0" smtClean="0"/>
              <a:t>The King of the Golden River (1811)</a:t>
            </a:r>
          </a:p>
          <a:p>
            <a:r>
              <a:rPr lang="en-US" dirty="0" smtClean="0"/>
              <a:t>The Stones of Venice in three volumes</a:t>
            </a:r>
          </a:p>
          <a:p>
            <a:r>
              <a:rPr lang="en-US" dirty="0" smtClean="0"/>
              <a:t>The political Economy of Art (1867)</a:t>
            </a:r>
          </a:p>
          <a:p>
            <a:r>
              <a:rPr lang="en-US" dirty="0" smtClean="0"/>
              <a:t>A Joy For Ever (1880)</a:t>
            </a:r>
          </a:p>
          <a:p>
            <a:r>
              <a:rPr lang="en-US" dirty="0" smtClean="0"/>
              <a:t>The Two Paths (1859) </a:t>
            </a:r>
          </a:p>
          <a:p>
            <a:r>
              <a:rPr lang="en-US" dirty="0" smtClean="0"/>
              <a:t>Modern Painters (First Five Volumes in 1843 while the last in 1860)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Second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Unto This Last (1860)</a:t>
            </a:r>
          </a:p>
          <a:p>
            <a:r>
              <a:rPr lang="en-US" dirty="0" err="1" smtClean="0"/>
              <a:t>Munera</a:t>
            </a:r>
            <a:r>
              <a:rPr lang="en-US" dirty="0" smtClean="0"/>
              <a:t> </a:t>
            </a:r>
            <a:r>
              <a:rPr lang="en-US" dirty="0" err="1" smtClean="0"/>
              <a:t>Pulveris</a:t>
            </a:r>
            <a:r>
              <a:rPr lang="en-US" dirty="0" smtClean="0"/>
              <a:t> (1862)</a:t>
            </a:r>
          </a:p>
          <a:p>
            <a:r>
              <a:rPr lang="en-US" dirty="0" smtClean="0"/>
              <a:t>Sesame and </a:t>
            </a:r>
            <a:r>
              <a:rPr lang="en-US" dirty="0" err="1" smtClean="0"/>
              <a:t>Lillies</a:t>
            </a:r>
            <a:r>
              <a:rPr lang="en-US" dirty="0" smtClean="0"/>
              <a:t> (1865)</a:t>
            </a:r>
          </a:p>
          <a:p>
            <a:r>
              <a:rPr lang="en-US" dirty="0" smtClean="0"/>
              <a:t>The Ethics of Dust (1866)</a:t>
            </a:r>
          </a:p>
          <a:p>
            <a:r>
              <a:rPr lang="en-US" dirty="0" smtClean="0"/>
              <a:t>The Crown of Wilde Olive (1866)</a:t>
            </a:r>
          </a:p>
          <a:p>
            <a:r>
              <a:rPr lang="en-US" dirty="0" smtClean="0"/>
              <a:t>Time and Tide (1867)</a:t>
            </a:r>
          </a:p>
          <a:p>
            <a:r>
              <a:rPr lang="en-US" dirty="0" smtClean="0"/>
              <a:t>The Queen of Air (1869)</a:t>
            </a:r>
          </a:p>
          <a:p>
            <a:r>
              <a:rPr lang="en-US" dirty="0" err="1" smtClean="0"/>
              <a:t>Fors</a:t>
            </a:r>
            <a:r>
              <a:rPr lang="en-US" dirty="0" smtClean="0"/>
              <a:t> </a:t>
            </a:r>
            <a:r>
              <a:rPr lang="en-US" dirty="0" err="1" smtClean="0"/>
              <a:t>Clavigera</a:t>
            </a:r>
            <a:r>
              <a:rPr lang="en-US" dirty="0" smtClean="0"/>
              <a:t> (1871- 1884)</a:t>
            </a:r>
          </a:p>
          <a:p>
            <a:r>
              <a:rPr lang="en-US" dirty="0" err="1" smtClean="0"/>
              <a:t>Aratra</a:t>
            </a:r>
            <a:r>
              <a:rPr lang="en-US" dirty="0" smtClean="0"/>
              <a:t> </a:t>
            </a:r>
            <a:r>
              <a:rPr lang="en-US" dirty="0" err="1" smtClean="0"/>
              <a:t>Pentelici</a:t>
            </a:r>
            <a:r>
              <a:rPr lang="en-US" dirty="0" smtClean="0"/>
              <a:t> (1870- 1872)</a:t>
            </a:r>
          </a:p>
          <a:p>
            <a:r>
              <a:rPr lang="en-US" dirty="0" smtClean="0"/>
              <a:t>The Eagles’ Nest (1870)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157</TotalTime>
  <Words>568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Life and Works of John Ruskin</vt:lpstr>
      <vt:lpstr>Ruskin’s Life</vt:lpstr>
      <vt:lpstr>Early Life</vt:lpstr>
      <vt:lpstr>Slide 4</vt:lpstr>
      <vt:lpstr>Love and Marriage</vt:lpstr>
      <vt:lpstr>As Slade Professor of Fine Arts</vt:lpstr>
      <vt:lpstr>Works of John Ruskin</vt:lpstr>
      <vt:lpstr>The First Period</vt:lpstr>
      <vt:lpstr>The Second Period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and Works of John Ruskin</dc:title>
  <dc:creator>admin</dc:creator>
  <cp:lastModifiedBy>admin</cp:lastModifiedBy>
  <cp:revision>23</cp:revision>
  <dcterms:created xsi:type="dcterms:W3CDTF">2020-08-18T14:19:43Z</dcterms:created>
  <dcterms:modified xsi:type="dcterms:W3CDTF">2020-08-26T05:00:39Z</dcterms:modified>
</cp:coreProperties>
</file>